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20" r:id="rId5"/>
    <p:sldId id="357" r:id="rId6"/>
    <p:sldId id="363" r:id="rId7"/>
    <p:sldId id="359" r:id="rId8"/>
    <p:sldId id="338" r:id="rId9"/>
    <p:sldId id="322" r:id="rId10"/>
    <p:sldId id="323" r:id="rId11"/>
    <p:sldId id="349" r:id="rId12"/>
    <p:sldId id="339" r:id="rId13"/>
    <p:sldId id="354" r:id="rId14"/>
    <p:sldId id="353" r:id="rId15"/>
    <p:sldId id="350" r:id="rId16"/>
    <p:sldId id="342" r:id="rId17"/>
    <p:sldId id="356" r:id="rId18"/>
    <p:sldId id="343" r:id="rId19"/>
    <p:sldId id="361" r:id="rId20"/>
    <p:sldId id="346" r:id="rId21"/>
    <p:sldId id="328" r:id="rId22"/>
    <p:sldId id="330" r:id="rId23"/>
    <p:sldId id="329" r:id="rId24"/>
    <p:sldId id="360" r:id="rId25"/>
    <p:sldId id="341" r:id="rId26"/>
    <p:sldId id="347" r:id="rId27"/>
    <p:sldId id="362" r:id="rId28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99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FEC8D-28A7-4379-A57B-7A7E12016C5C}" v="11" dt="2022-05-09T08:30:37.470"/>
    <p1510:client id="{08F32374-7869-49D3-B877-8F9B8BD1CBDC}" v="1" dt="2022-05-09T09:08:32.566"/>
    <p1510:client id="{DA3265C7-05E8-4DD4-86CB-9A26438190D2}" v="25" dt="2022-05-10T12:09:38.423"/>
    <p1510:client id="{75CD6D80-7F4A-4CB3-9C7A-1C6196DD0714}" v="486" dt="2022-05-09T10:31:13.981"/>
    <p1510:client id="{25B5FB4C-5CDC-4FF7-824F-CF9904DEB52E}" v="161" dt="2022-05-10T11:00:44.310"/>
    <p1510:client id="{9EA5D5EA-9B7C-4892-808D-4C792696C0D2}" v="93" dt="2022-05-09T11:14:29.346"/>
    <p1510:client id="{EAE965FA-3294-4234-9E12-BEFA30B00E39}" v="67" dt="2022-05-10T08:56:39.728"/>
    <p1510:client id="{D7211970-7E11-448D-9272-5063FBD350B3}" v="138" dt="2020-05-05T07:12:19.223"/>
    <p1510:client id="{EB1ED90D-7341-4367-B5CE-F8AFFBF4F50D}" v="7" dt="2022-05-09T10:13:13.729"/>
    <p1510:client id="{F2BF366E-886F-4689-AE4B-208876EF928C}" v="47" dt="2022-05-09T11:01:03.644"/>
    <p1510:client id="{F4DC7CD8-66F1-4C2E-9123-395E46DFEDF3}" v="86" dt="2022-05-10T11:25:59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29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ubben, Christin" userId="S::80405@bomlo.kommune.no::802de5f1-f7fa-43e5-8b27-d6a1c4d0cc1d" providerId="AD" clId="Web-{F2BF366E-886F-4689-AE4B-208876EF928C}"/>
    <pc:docChg chg="addSld modSld sldOrd">
      <pc:chgData name="Klubben, Christin" userId="S::80405@bomlo.kommune.no::802de5f1-f7fa-43e5-8b27-d6a1c4d0cc1d" providerId="AD" clId="Web-{F2BF366E-886F-4689-AE4B-208876EF928C}" dt="2022-05-09T11:01:03.644" v="44"/>
      <pc:docMkLst>
        <pc:docMk/>
      </pc:docMkLst>
      <pc:sldChg chg="modSp">
        <pc:chgData name="Klubben, Christin" userId="S::80405@bomlo.kommune.no::802de5f1-f7fa-43e5-8b27-d6a1c4d0cc1d" providerId="AD" clId="Web-{F2BF366E-886F-4689-AE4B-208876EF928C}" dt="2022-05-09T10:55:52.312" v="24" actId="20577"/>
        <pc:sldMkLst>
          <pc:docMk/>
          <pc:sldMk cId="1116709218" sldId="322"/>
        </pc:sldMkLst>
        <pc:spChg chg="mod">
          <ac:chgData name="Klubben, Christin" userId="S::80405@bomlo.kommune.no::802de5f1-f7fa-43e5-8b27-d6a1c4d0cc1d" providerId="AD" clId="Web-{F2BF366E-886F-4689-AE4B-208876EF928C}" dt="2022-05-09T10:55:52.312" v="24" actId="20577"/>
          <ac:spMkLst>
            <pc:docMk/>
            <pc:sldMk cId="1116709218" sldId="322"/>
            <ac:spMk id="235523" creationId="{00000000-0000-0000-0000-000000000000}"/>
          </ac:spMkLst>
        </pc:spChg>
      </pc:sldChg>
      <pc:sldChg chg="modSp">
        <pc:chgData name="Klubben, Christin" userId="S::80405@bomlo.kommune.no::802de5f1-f7fa-43e5-8b27-d6a1c4d0cc1d" providerId="AD" clId="Web-{F2BF366E-886F-4689-AE4B-208876EF928C}" dt="2022-05-09T11:00:58.410" v="42" actId="20577"/>
        <pc:sldMkLst>
          <pc:docMk/>
          <pc:sldMk cId="1682865427" sldId="329"/>
        </pc:sldMkLst>
        <pc:spChg chg="mod">
          <ac:chgData name="Klubben, Christin" userId="S::80405@bomlo.kommune.no::802de5f1-f7fa-43e5-8b27-d6a1c4d0cc1d" providerId="AD" clId="Web-{F2BF366E-886F-4689-AE4B-208876EF928C}" dt="2022-05-09T10:59:28.795" v="36" actId="20577"/>
          <ac:spMkLst>
            <pc:docMk/>
            <pc:sldMk cId="1682865427" sldId="329"/>
            <ac:spMk id="2" creationId="{00000000-0000-0000-0000-000000000000}"/>
          </ac:spMkLst>
        </pc:spChg>
        <pc:spChg chg="mod">
          <ac:chgData name="Klubben, Christin" userId="S::80405@bomlo.kommune.no::802de5f1-f7fa-43e5-8b27-d6a1c4d0cc1d" providerId="AD" clId="Web-{F2BF366E-886F-4689-AE4B-208876EF928C}" dt="2022-05-09T11:00:58.410" v="42" actId="20577"/>
          <ac:spMkLst>
            <pc:docMk/>
            <pc:sldMk cId="1682865427" sldId="329"/>
            <ac:spMk id="3" creationId="{00000000-0000-0000-0000-000000000000}"/>
          </ac:spMkLst>
        </pc:spChg>
      </pc:sldChg>
      <pc:sldChg chg="modSp">
        <pc:chgData name="Klubben, Christin" userId="S::80405@bomlo.kommune.no::802de5f1-f7fa-43e5-8b27-d6a1c4d0cc1d" providerId="AD" clId="Web-{F2BF366E-886F-4689-AE4B-208876EF928C}" dt="2022-05-09T10:58:07.352" v="31" actId="20577"/>
        <pc:sldMkLst>
          <pc:docMk/>
          <pc:sldMk cId="1556842431" sldId="330"/>
        </pc:sldMkLst>
        <pc:spChg chg="mod">
          <ac:chgData name="Klubben, Christin" userId="S::80405@bomlo.kommune.no::802de5f1-f7fa-43e5-8b27-d6a1c4d0cc1d" providerId="AD" clId="Web-{F2BF366E-886F-4689-AE4B-208876EF928C}" dt="2022-05-09T10:58:07.352" v="31" actId="20577"/>
          <ac:spMkLst>
            <pc:docMk/>
            <pc:sldMk cId="1556842431" sldId="330"/>
            <ac:spMk id="2" creationId="{00000000-0000-0000-0000-000000000000}"/>
          </ac:spMkLst>
        </pc:spChg>
      </pc:sldChg>
      <pc:sldChg chg="modSp">
        <pc:chgData name="Klubben, Christin" userId="S::80405@bomlo.kommune.no::802de5f1-f7fa-43e5-8b27-d6a1c4d0cc1d" providerId="AD" clId="Web-{F2BF366E-886F-4689-AE4B-208876EF928C}" dt="2022-05-09T10:55:11.575" v="19" actId="20577"/>
        <pc:sldMkLst>
          <pc:docMk/>
          <pc:sldMk cId="4076981747" sldId="338"/>
        </pc:sldMkLst>
        <pc:spChg chg="mod">
          <ac:chgData name="Klubben, Christin" userId="S::80405@bomlo.kommune.no::802de5f1-f7fa-43e5-8b27-d6a1c4d0cc1d" providerId="AD" clId="Web-{F2BF366E-886F-4689-AE4B-208876EF928C}" dt="2022-05-09T10:55:11.575" v="19" actId="20577"/>
          <ac:spMkLst>
            <pc:docMk/>
            <pc:sldMk cId="4076981747" sldId="338"/>
            <ac:spMk id="3" creationId="{00000000-0000-0000-0000-000000000000}"/>
          </ac:spMkLst>
        </pc:spChg>
      </pc:sldChg>
      <pc:sldChg chg="modSp">
        <pc:chgData name="Klubben, Christin" userId="S::80405@bomlo.kommune.no::802de5f1-f7fa-43e5-8b27-d6a1c4d0cc1d" providerId="AD" clId="Web-{F2BF366E-886F-4689-AE4B-208876EF928C}" dt="2022-05-09T10:53:37.257" v="16" actId="20577"/>
        <pc:sldMkLst>
          <pc:docMk/>
          <pc:sldMk cId="294741815" sldId="347"/>
        </pc:sldMkLst>
        <pc:spChg chg="mod">
          <ac:chgData name="Klubben, Christin" userId="S::80405@bomlo.kommune.no::802de5f1-f7fa-43e5-8b27-d6a1c4d0cc1d" providerId="AD" clId="Web-{F2BF366E-886F-4689-AE4B-208876EF928C}" dt="2022-05-09T10:53:37.257" v="16" actId="20577"/>
          <ac:spMkLst>
            <pc:docMk/>
            <pc:sldMk cId="294741815" sldId="347"/>
            <ac:spMk id="3" creationId="{00000000-0000-0000-0000-000000000000}"/>
          </ac:spMkLst>
        </pc:spChg>
      </pc:sldChg>
      <pc:sldChg chg="modSp">
        <pc:chgData name="Klubben, Christin" userId="S::80405@bomlo.kommune.no::802de5f1-f7fa-43e5-8b27-d6a1c4d0cc1d" providerId="AD" clId="Web-{F2BF366E-886F-4689-AE4B-208876EF928C}" dt="2022-05-09T10:56:34.534" v="25" actId="20577"/>
        <pc:sldMkLst>
          <pc:docMk/>
          <pc:sldMk cId="983640680" sldId="349"/>
        </pc:sldMkLst>
        <pc:spChg chg="mod">
          <ac:chgData name="Klubben, Christin" userId="S::80405@bomlo.kommune.no::802de5f1-f7fa-43e5-8b27-d6a1c4d0cc1d" providerId="AD" clId="Web-{F2BF366E-886F-4689-AE4B-208876EF928C}" dt="2022-05-09T10:56:34.534" v="25" actId="20577"/>
          <ac:spMkLst>
            <pc:docMk/>
            <pc:sldMk cId="983640680" sldId="349"/>
            <ac:spMk id="3" creationId="{00000000-0000-0000-0000-000000000000}"/>
          </ac:spMkLst>
        </pc:spChg>
      </pc:sldChg>
      <pc:sldChg chg="modSp">
        <pc:chgData name="Klubben, Christin" userId="S::80405@bomlo.kommune.no::802de5f1-f7fa-43e5-8b27-d6a1c4d0cc1d" providerId="AD" clId="Web-{F2BF366E-886F-4689-AE4B-208876EF928C}" dt="2022-05-09T10:56:47.941" v="26" actId="20577"/>
        <pc:sldMkLst>
          <pc:docMk/>
          <pc:sldMk cId="4179168289" sldId="353"/>
        </pc:sldMkLst>
        <pc:spChg chg="mod">
          <ac:chgData name="Klubben, Christin" userId="S::80405@bomlo.kommune.no::802de5f1-f7fa-43e5-8b27-d6a1c4d0cc1d" providerId="AD" clId="Web-{F2BF366E-886F-4689-AE4B-208876EF928C}" dt="2022-05-09T10:56:47.941" v="26" actId="20577"/>
          <ac:spMkLst>
            <pc:docMk/>
            <pc:sldMk cId="4179168289" sldId="353"/>
            <ac:spMk id="3" creationId="{00000000-0000-0000-0000-000000000000}"/>
          </ac:spMkLst>
        </pc:spChg>
      </pc:sldChg>
      <pc:sldChg chg="modSp">
        <pc:chgData name="Klubben, Christin" userId="S::80405@bomlo.kommune.no::802de5f1-f7fa-43e5-8b27-d6a1c4d0cc1d" providerId="AD" clId="Web-{F2BF366E-886F-4689-AE4B-208876EF928C}" dt="2022-05-09T10:56:57.785" v="27" actId="20577"/>
        <pc:sldMkLst>
          <pc:docMk/>
          <pc:sldMk cId="2623780691" sldId="354"/>
        </pc:sldMkLst>
        <pc:spChg chg="mod">
          <ac:chgData name="Klubben, Christin" userId="S::80405@bomlo.kommune.no::802de5f1-f7fa-43e5-8b27-d6a1c4d0cc1d" providerId="AD" clId="Web-{F2BF366E-886F-4689-AE4B-208876EF928C}" dt="2022-05-09T10:56:57.785" v="27" actId="20577"/>
          <ac:spMkLst>
            <pc:docMk/>
            <pc:sldMk cId="2623780691" sldId="354"/>
            <ac:spMk id="3" creationId="{00000000-0000-0000-0000-000000000000}"/>
          </ac:spMkLst>
        </pc:spChg>
      </pc:sldChg>
      <pc:sldChg chg="addSp modSp new ord">
        <pc:chgData name="Klubben, Christin" userId="S::80405@bomlo.kommune.no::802de5f1-f7fa-43e5-8b27-d6a1c4d0cc1d" providerId="AD" clId="Web-{F2BF366E-886F-4689-AE4B-208876EF928C}" dt="2022-05-09T11:01:03.644" v="44"/>
        <pc:sldMkLst>
          <pc:docMk/>
          <pc:sldMk cId="1841533165" sldId="355"/>
        </pc:sldMkLst>
        <pc:spChg chg="add mod">
          <ac:chgData name="Klubben, Christin" userId="S::80405@bomlo.kommune.no::802de5f1-f7fa-43e5-8b27-d6a1c4d0cc1d" providerId="AD" clId="Web-{F2BF366E-886F-4689-AE4B-208876EF928C}" dt="2022-05-09T11:01:03.644" v="44"/>
          <ac:spMkLst>
            <pc:docMk/>
            <pc:sldMk cId="1841533165" sldId="355"/>
            <ac:spMk id="5" creationId="{74B41EE2-C528-1F07-9D08-FE5972CE1225}"/>
          </ac:spMkLst>
        </pc:spChg>
      </pc:sldChg>
    </pc:docChg>
  </pc:docChgLst>
  <pc:docChgLst>
    <pc:chgData name="Klubben, Christin" userId="S::80405@bomlo.kommune.no::802de5f1-f7fa-43e5-8b27-d6a1c4d0cc1d" providerId="AD" clId="Web-{EAE965FA-3294-4234-9E12-BEFA30B00E39}"/>
    <pc:docChg chg="modSld">
      <pc:chgData name="Klubben, Christin" userId="S::80405@bomlo.kommune.no::802de5f1-f7fa-43e5-8b27-d6a1c4d0cc1d" providerId="AD" clId="Web-{EAE965FA-3294-4234-9E12-BEFA30B00E39}" dt="2022-05-10T08:56:39.728" v="66" actId="20577"/>
      <pc:docMkLst>
        <pc:docMk/>
      </pc:docMkLst>
      <pc:sldChg chg="modSp">
        <pc:chgData name="Klubben, Christin" userId="S::80405@bomlo.kommune.no::802de5f1-f7fa-43e5-8b27-d6a1c4d0cc1d" providerId="AD" clId="Web-{EAE965FA-3294-4234-9E12-BEFA30B00E39}" dt="2022-05-10T08:56:39.728" v="66" actId="20577"/>
        <pc:sldMkLst>
          <pc:docMk/>
          <pc:sldMk cId="294741815" sldId="347"/>
        </pc:sldMkLst>
        <pc:spChg chg="mod">
          <ac:chgData name="Klubben, Christin" userId="S::80405@bomlo.kommune.no::802de5f1-f7fa-43e5-8b27-d6a1c4d0cc1d" providerId="AD" clId="Web-{EAE965FA-3294-4234-9E12-BEFA30B00E39}" dt="2022-05-10T08:56:39.728" v="66" actId="20577"/>
          <ac:spMkLst>
            <pc:docMk/>
            <pc:sldMk cId="294741815" sldId="347"/>
            <ac:spMk id="3" creationId="{00000000-0000-0000-0000-000000000000}"/>
          </ac:spMkLst>
        </pc:spChg>
      </pc:sldChg>
      <pc:sldChg chg="modSp">
        <pc:chgData name="Klubben, Christin" userId="S::80405@bomlo.kommune.no::802de5f1-f7fa-43e5-8b27-d6a1c4d0cc1d" providerId="AD" clId="Web-{EAE965FA-3294-4234-9E12-BEFA30B00E39}" dt="2022-05-10T08:53:27.724" v="1" actId="20577"/>
        <pc:sldMkLst>
          <pc:docMk/>
          <pc:sldMk cId="2623780691" sldId="354"/>
        </pc:sldMkLst>
        <pc:spChg chg="mod">
          <ac:chgData name="Klubben, Christin" userId="S::80405@bomlo.kommune.no::802de5f1-f7fa-43e5-8b27-d6a1c4d0cc1d" providerId="AD" clId="Web-{EAE965FA-3294-4234-9E12-BEFA30B00E39}" dt="2022-05-10T08:53:27.724" v="1" actId="20577"/>
          <ac:spMkLst>
            <pc:docMk/>
            <pc:sldMk cId="2623780691" sldId="354"/>
            <ac:spMk id="3" creationId="{00000000-0000-0000-0000-000000000000}"/>
          </ac:spMkLst>
        </pc:spChg>
      </pc:sldChg>
    </pc:docChg>
  </pc:docChgLst>
  <pc:docChgLst>
    <pc:chgData name="Kvamen, Solrunn" userId="S::83471@bomlo.kommune.no::8633f2b1-ec6e-4cd3-aa53-895b76c06f10" providerId="AD" clId="Web-{22FFEC8D-28A7-4379-A57B-7A7E12016C5C}"/>
    <pc:docChg chg="modSld">
      <pc:chgData name="Kvamen, Solrunn" userId="S::83471@bomlo.kommune.no::8633f2b1-ec6e-4cd3-aa53-895b76c06f10" providerId="AD" clId="Web-{22FFEC8D-28A7-4379-A57B-7A7E12016C5C}" dt="2022-05-09T08:30:37.470" v="10" actId="20577"/>
      <pc:docMkLst>
        <pc:docMk/>
      </pc:docMkLst>
      <pc:sldChg chg="modSp">
        <pc:chgData name="Kvamen, Solrunn" userId="S::83471@bomlo.kommune.no::8633f2b1-ec6e-4cd3-aa53-895b76c06f10" providerId="AD" clId="Web-{22FFEC8D-28A7-4379-A57B-7A7E12016C5C}" dt="2022-05-09T08:30:37.470" v="10" actId="20577"/>
        <pc:sldMkLst>
          <pc:docMk/>
          <pc:sldMk cId="1682865427" sldId="329"/>
        </pc:sldMkLst>
        <pc:spChg chg="mod">
          <ac:chgData name="Kvamen, Solrunn" userId="S::83471@bomlo.kommune.no::8633f2b1-ec6e-4cd3-aa53-895b76c06f10" providerId="AD" clId="Web-{22FFEC8D-28A7-4379-A57B-7A7E12016C5C}" dt="2022-05-09T08:30:37.470" v="10" actId="20577"/>
          <ac:spMkLst>
            <pc:docMk/>
            <pc:sldMk cId="1682865427" sldId="329"/>
            <ac:spMk id="3" creationId="{00000000-0000-0000-0000-000000000000}"/>
          </ac:spMkLst>
        </pc:spChg>
      </pc:sldChg>
    </pc:docChg>
  </pc:docChgLst>
  <pc:docChgLst>
    <pc:chgData name="Christin Klubben" userId="S::80405@bomloskule.no::802de5f1-f7fa-43e5-8b27-d6a1c4d0cc1d" providerId="AD" clId="Web-{D7211970-7E11-448D-9272-5063FBD350B3}"/>
    <pc:docChg chg="modSld sldOrd">
      <pc:chgData name="Christin Klubben" userId="S::80405@bomloskule.no::802de5f1-f7fa-43e5-8b27-d6a1c4d0cc1d" providerId="AD" clId="Web-{D7211970-7E11-448D-9272-5063FBD350B3}" dt="2020-05-05T07:12:43.067" v="137" actId="1076"/>
      <pc:docMkLst>
        <pc:docMk/>
      </pc:docMkLst>
      <pc:sldChg chg="modSp">
        <pc:chgData name="Christin Klubben" userId="S::80405@bomloskule.no::802de5f1-f7fa-43e5-8b27-d6a1c4d0cc1d" providerId="AD" clId="Web-{D7211970-7E11-448D-9272-5063FBD350B3}" dt="2020-05-05T07:06:38.203" v="93" actId="20577"/>
        <pc:sldMkLst>
          <pc:docMk/>
          <pc:sldMk cId="1116709218" sldId="322"/>
        </pc:sldMkLst>
        <pc:spChg chg="mod">
          <ac:chgData name="Christin Klubben" userId="S::80405@bomloskule.no::802de5f1-f7fa-43e5-8b27-d6a1c4d0cc1d" providerId="AD" clId="Web-{D7211970-7E11-448D-9272-5063FBD350B3}" dt="2020-05-05T07:06:38.203" v="93" actId="20577"/>
          <ac:spMkLst>
            <pc:docMk/>
            <pc:sldMk cId="1116709218" sldId="322"/>
            <ac:spMk id="235523" creationId="{00000000-0000-0000-0000-000000000000}"/>
          </ac:spMkLst>
        </pc:spChg>
      </pc:sldChg>
      <pc:sldChg chg="modSp">
        <pc:chgData name="Christin Klubben" userId="S::80405@bomloskule.no::802de5f1-f7fa-43e5-8b27-d6a1c4d0cc1d" providerId="AD" clId="Web-{D7211970-7E11-448D-9272-5063FBD350B3}" dt="2020-05-05T07:10:50.472" v="123" actId="20577"/>
        <pc:sldMkLst>
          <pc:docMk/>
          <pc:sldMk cId="3871180077" sldId="326"/>
        </pc:sldMkLst>
        <pc:spChg chg="mod">
          <ac:chgData name="Christin Klubben" userId="S::80405@bomloskule.no::802de5f1-f7fa-43e5-8b27-d6a1c4d0cc1d" providerId="AD" clId="Web-{D7211970-7E11-448D-9272-5063FBD350B3}" dt="2020-05-05T07:10:50.472" v="123" actId="20577"/>
          <ac:spMkLst>
            <pc:docMk/>
            <pc:sldMk cId="3871180077" sldId="326"/>
            <ac:spMk id="2" creationId="{00000000-0000-0000-0000-000000000000}"/>
          </ac:spMkLst>
        </pc:spChg>
        <pc:spChg chg="mod">
          <ac:chgData name="Christin Klubben" userId="S::80405@bomloskule.no::802de5f1-f7fa-43e5-8b27-d6a1c4d0cc1d" providerId="AD" clId="Web-{D7211970-7E11-448D-9272-5063FBD350B3}" dt="2020-05-05T07:10:01.753" v="117" actId="14100"/>
          <ac:spMkLst>
            <pc:docMk/>
            <pc:sldMk cId="3871180077" sldId="326"/>
            <ac:spMk id="3" creationId="{00000000-0000-0000-0000-000000000000}"/>
          </ac:spMkLst>
        </pc:spChg>
      </pc:sldChg>
      <pc:sldChg chg="modSp">
        <pc:chgData name="Christin Klubben" userId="S::80405@bomloskule.no::802de5f1-f7fa-43e5-8b27-d6a1c4d0cc1d" providerId="AD" clId="Web-{D7211970-7E11-448D-9272-5063FBD350B3}" dt="2020-05-05T07:12:43.067" v="137" actId="1076"/>
        <pc:sldMkLst>
          <pc:docMk/>
          <pc:sldMk cId="2435134971" sldId="331"/>
        </pc:sldMkLst>
        <pc:graphicFrameChg chg="mod">
          <ac:chgData name="Christin Klubben" userId="S::80405@bomloskule.no::802de5f1-f7fa-43e5-8b27-d6a1c4d0cc1d" providerId="AD" clId="Web-{D7211970-7E11-448D-9272-5063FBD350B3}" dt="2020-05-05T07:12:43.067" v="137" actId="1076"/>
          <ac:graphicFrameMkLst>
            <pc:docMk/>
            <pc:sldMk cId="2435134971" sldId="331"/>
            <ac:graphicFrameMk id="4" creationId="{00000000-0000-0000-0000-000000000000}"/>
          </ac:graphicFrameMkLst>
        </pc:graphicFrameChg>
      </pc:sldChg>
      <pc:sldChg chg="ord">
        <pc:chgData name="Christin Klubben" userId="S::80405@bomloskule.no::802de5f1-f7fa-43e5-8b27-d6a1c4d0cc1d" providerId="AD" clId="Web-{D7211970-7E11-448D-9272-5063FBD350B3}" dt="2020-05-05T07:12:19.223" v="134"/>
        <pc:sldMkLst>
          <pc:docMk/>
          <pc:sldMk cId="574392427" sldId="333"/>
        </pc:sldMkLst>
      </pc:sldChg>
      <pc:sldChg chg="modSp">
        <pc:chgData name="Christin Klubben" userId="S::80405@bomloskule.no::802de5f1-f7fa-43e5-8b27-d6a1c4d0cc1d" providerId="AD" clId="Web-{D7211970-7E11-448D-9272-5063FBD350B3}" dt="2020-05-05T07:11:06.488" v="133" actId="20577"/>
        <pc:sldMkLst>
          <pc:docMk/>
          <pc:sldMk cId="4076981747" sldId="338"/>
        </pc:sldMkLst>
        <pc:spChg chg="mod">
          <ac:chgData name="Christin Klubben" userId="S::80405@bomloskule.no::802de5f1-f7fa-43e5-8b27-d6a1c4d0cc1d" providerId="AD" clId="Web-{D7211970-7E11-448D-9272-5063FBD350B3}" dt="2020-05-05T07:11:06.488" v="133" actId="20577"/>
          <ac:spMkLst>
            <pc:docMk/>
            <pc:sldMk cId="4076981747" sldId="338"/>
            <ac:spMk id="3" creationId="{00000000-0000-0000-0000-000000000000}"/>
          </ac:spMkLst>
        </pc:spChg>
      </pc:sldChg>
    </pc:docChg>
  </pc:docChgLst>
  <pc:docChgLst>
    <pc:chgData name="Klubben, Christin" userId="S::80405@bomlo.kommune.no::802de5f1-f7fa-43e5-8b27-d6a1c4d0cc1d" providerId="AD" clId="Web-{25B5FB4C-5CDC-4FF7-824F-CF9904DEB52E}"/>
    <pc:docChg chg="modSld sldOrd">
      <pc:chgData name="Klubben, Christin" userId="S::80405@bomlo.kommune.no::802de5f1-f7fa-43e5-8b27-d6a1c4d0cc1d" providerId="AD" clId="Web-{25B5FB4C-5CDC-4FF7-824F-CF9904DEB52E}" dt="2022-05-10T11:00:44.310" v="159" actId="20577"/>
      <pc:docMkLst>
        <pc:docMk/>
      </pc:docMkLst>
      <pc:sldChg chg="modSp">
        <pc:chgData name="Klubben, Christin" userId="S::80405@bomlo.kommune.no::802de5f1-f7fa-43e5-8b27-d6a1c4d0cc1d" providerId="AD" clId="Web-{25B5FB4C-5CDC-4FF7-824F-CF9904DEB52E}" dt="2022-05-10T10:50:58.890" v="36" actId="20577"/>
        <pc:sldMkLst>
          <pc:docMk/>
          <pc:sldMk cId="892778452" sldId="323"/>
        </pc:sldMkLst>
        <pc:spChg chg="mod">
          <ac:chgData name="Klubben, Christin" userId="S::80405@bomlo.kommune.no::802de5f1-f7fa-43e5-8b27-d6a1c4d0cc1d" providerId="AD" clId="Web-{25B5FB4C-5CDC-4FF7-824F-CF9904DEB52E}" dt="2022-05-10T10:50:58.890" v="36" actId="20577"/>
          <ac:spMkLst>
            <pc:docMk/>
            <pc:sldMk cId="892778452" sldId="323"/>
            <ac:spMk id="3" creationId="{00000000-0000-0000-0000-000000000000}"/>
          </ac:spMkLst>
        </pc:spChg>
      </pc:sldChg>
      <pc:sldChg chg="modSp">
        <pc:chgData name="Klubben, Christin" userId="S::80405@bomlo.kommune.no::802de5f1-f7fa-43e5-8b27-d6a1c4d0cc1d" providerId="AD" clId="Web-{25B5FB4C-5CDC-4FF7-824F-CF9904DEB52E}" dt="2022-05-10T10:52:11.470" v="49" actId="20577"/>
        <pc:sldMkLst>
          <pc:docMk/>
          <pc:sldMk cId="983640680" sldId="349"/>
        </pc:sldMkLst>
        <pc:spChg chg="mod">
          <ac:chgData name="Klubben, Christin" userId="S::80405@bomlo.kommune.no::802de5f1-f7fa-43e5-8b27-d6a1c4d0cc1d" providerId="AD" clId="Web-{25B5FB4C-5CDC-4FF7-824F-CF9904DEB52E}" dt="2022-05-10T10:52:11.470" v="49" actId="20577"/>
          <ac:spMkLst>
            <pc:docMk/>
            <pc:sldMk cId="983640680" sldId="349"/>
            <ac:spMk id="3" creationId="{00000000-0000-0000-0000-000000000000}"/>
          </ac:spMkLst>
        </pc:spChg>
      </pc:sldChg>
      <pc:sldChg chg="modSp">
        <pc:chgData name="Klubben, Christin" userId="S::80405@bomlo.kommune.no::802de5f1-f7fa-43e5-8b27-d6a1c4d0cc1d" providerId="AD" clId="Web-{25B5FB4C-5CDC-4FF7-824F-CF9904DEB52E}" dt="2022-05-10T11:00:44.310" v="159" actId="20577"/>
        <pc:sldMkLst>
          <pc:docMk/>
          <pc:sldMk cId="4179168289" sldId="353"/>
        </pc:sldMkLst>
        <pc:spChg chg="mod">
          <ac:chgData name="Klubben, Christin" userId="S::80405@bomlo.kommune.no::802de5f1-f7fa-43e5-8b27-d6a1c4d0cc1d" providerId="AD" clId="Web-{25B5FB4C-5CDC-4FF7-824F-CF9904DEB52E}" dt="2022-05-10T11:00:44.310" v="159" actId="20577"/>
          <ac:spMkLst>
            <pc:docMk/>
            <pc:sldMk cId="4179168289" sldId="353"/>
            <ac:spMk id="3" creationId="{00000000-0000-0000-0000-000000000000}"/>
          </ac:spMkLst>
        </pc:spChg>
      </pc:sldChg>
      <pc:sldChg chg="modSp ord">
        <pc:chgData name="Klubben, Christin" userId="S::80405@bomlo.kommune.no::802de5f1-f7fa-43e5-8b27-d6a1c4d0cc1d" providerId="AD" clId="Web-{25B5FB4C-5CDC-4FF7-824F-CF9904DEB52E}" dt="2022-05-10T10:58:32.838" v="155"/>
        <pc:sldMkLst>
          <pc:docMk/>
          <pc:sldMk cId="2623780691" sldId="354"/>
        </pc:sldMkLst>
        <pc:spChg chg="mod">
          <ac:chgData name="Klubben, Christin" userId="S::80405@bomlo.kommune.no::802de5f1-f7fa-43e5-8b27-d6a1c4d0cc1d" providerId="AD" clId="Web-{25B5FB4C-5CDC-4FF7-824F-CF9904DEB52E}" dt="2022-05-10T10:58:23.994" v="154" actId="20577"/>
          <ac:spMkLst>
            <pc:docMk/>
            <pc:sldMk cId="2623780691" sldId="354"/>
            <ac:spMk id="3" creationId="{00000000-0000-0000-0000-000000000000}"/>
          </ac:spMkLst>
        </pc:spChg>
      </pc:sldChg>
    </pc:docChg>
  </pc:docChgLst>
  <pc:docChgLst>
    <pc:chgData name="Kvamen, Solrunn" userId="S::83471@bomlo.kommune.no::8633f2b1-ec6e-4cd3-aa53-895b76c06f10" providerId="AD" clId="Web-{EB1ED90D-7341-4367-B5CE-F8AFFBF4F50D}"/>
    <pc:docChg chg="modSld">
      <pc:chgData name="Kvamen, Solrunn" userId="S::83471@bomlo.kommune.no::8633f2b1-ec6e-4cd3-aa53-895b76c06f10" providerId="AD" clId="Web-{EB1ED90D-7341-4367-B5CE-F8AFFBF4F50D}" dt="2022-05-09T10:13:13.729" v="6" actId="20577"/>
      <pc:docMkLst>
        <pc:docMk/>
      </pc:docMkLst>
      <pc:sldChg chg="modSp">
        <pc:chgData name="Kvamen, Solrunn" userId="S::83471@bomlo.kommune.no::8633f2b1-ec6e-4cd3-aa53-895b76c06f10" providerId="AD" clId="Web-{EB1ED90D-7341-4367-B5CE-F8AFFBF4F50D}" dt="2022-05-09T10:13:13.729" v="6" actId="20577"/>
        <pc:sldMkLst>
          <pc:docMk/>
          <pc:sldMk cId="1116709218" sldId="322"/>
        </pc:sldMkLst>
        <pc:spChg chg="mod">
          <ac:chgData name="Kvamen, Solrunn" userId="S::83471@bomlo.kommune.no::8633f2b1-ec6e-4cd3-aa53-895b76c06f10" providerId="AD" clId="Web-{EB1ED90D-7341-4367-B5CE-F8AFFBF4F50D}" dt="2022-05-09T10:13:13.729" v="6" actId="20577"/>
          <ac:spMkLst>
            <pc:docMk/>
            <pc:sldMk cId="1116709218" sldId="322"/>
            <ac:spMk id="235523" creationId="{00000000-0000-0000-0000-000000000000}"/>
          </ac:spMkLst>
        </pc:spChg>
      </pc:sldChg>
    </pc:docChg>
  </pc:docChgLst>
  <pc:docChgLst>
    <pc:chgData name="Kvamen, Solrunn" userId="S::83471@bomlo.kommune.no::8633f2b1-ec6e-4cd3-aa53-895b76c06f10" providerId="AD" clId="Web-{DA3265C7-05E8-4DD4-86CB-9A26438190D2}"/>
    <pc:docChg chg="modSld">
      <pc:chgData name="Kvamen, Solrunn" userId="S::83471@bomlo.kommune.no::8633f2b1-ec6e-4cd3-aa53-895b76c06f10" providerId="AD" clId="Web-{DA3265C7-05E8-4DD4-86CB-9A26438190D2}" dt="2022-05-10T12:09:37.454" v="22" actId="20577"/>
      <pc:docMkLst>
        <pc:docMk/>
      </pc:docMkLst>
      <pc:sldChg chg="modSp">
        <pc:chgData name="Kvamen, Solrunn" userId="S::83471@bomlo.kommune.no::8633f2b1-ec6e-4cd3-aa53-895b76c06f10" providerId="AD" clId="Web-{DA3265C7-05E8-4DD4-86CB-9A26438190D2}" dt="2022-05-10T12:06:12.667" v="0" actId="20577"/>
        <pc:sldMkLst>
          <pc:docMk/>
          <pc:sldMk cId="892778452" sldId="323"/>
        </pc:sldMkLst>
        <pc:spChg chg="mod">
          <ac:chgData name="Kvamen, Solrunn" userId="S::83471@bomlo.kommune.no::8633f2b1-ec6e-4cd3-aa53-895b76c06f10" providerId="AD" clId="Web-{DA3265C7-05E8-4DD4-86CB-9A26438190D2}" dt="2022-05-10T12:06:12.667" v="0" actId="20577"/>
          <ac:spMkLst>
            <pc:docMk/>
            <pc:sldMk cId="892778452" sldId="323"/>
            <ac:spMk id="3" creationId="{00000000-0000-0000-0000-000000000000}"/>
          </ac:spMkLst>
        </pc:spChg>
      </pc:sldChg>
      <pc:sldChg chg="modSp">
        <pc:chgData name="Kvamen, Solrunn" userId="S::83471@bomlo.kommune.no::8633f2b1-ec6e-4cd3-aa53-895b76c06f10" providerId="AD" clId="Web-{DA3265C7-05E8-4DD4-86CB-9A26438190D2}" dt="2022-05-10T12:09:37.454" v="22" actId="20577"/>
        <pc:sldMkLst>
          <pc:docMk/>
          <pc:sldMk cId="732006403" sldId="339"/>
        </pc:sldMkLst>
        <pc:spChg chg="mod">
          <ac:chgData name="Kvamen, Solrunn" userId="S::83471@bomlo.kommune.no::8633f2b1-ec6e-4cd3-aa53-895b76c06f10" providerId="AD" clId="Web-{DA3265C7-05E8-4DD4-86CB-9A26438190D2}" dt="2022-05-10T12:09:37.454" v="22" actId="20577"/>
          <ac:spMkLst>
            <pc:docMk/>
            <pc:sldMk cId="732006403" sldId="339"/>
            <ac:spMk id="3" creationId="{00000000-0000-0000-0000-000000000000}"/>
          </ac:spMkLst>
        </pc:spChg>
      </pc:sldChg>
      <pc:sldChg chg="modSp">
        <pc:chgData name="Kvamen, Solrunn" userId="S::83471@bomlo.kommune.no::8633f2b1-ec6e-4cd3-aa53-895b76c06f10" providerId="AD" clId="Web-{DA3265C7-05E8-4DD4-86CB-9A26438190D2}" dt="2022-05-10T12:08:42.156" v="18" actId="20577"/>
        <pc:sldMkLst>
          <pc:docMk/>
          <pc:sldMk cId="983640680" sldId="349"/>
        </pc:sldMkLst>
        <pc:spChg chg="mod">
          <ac:chgData name="Kvamen, Solrunn" userId="S::83471@bomlo.kommune.no::8633f2b1-ec6e-4cd3-aa53-895b76c06f10" providerId="AD" clId="Web-{DA3265C7-05E8-4DD4-86CB-9A26438190D2}" dt="2022-05-10T12:08:42.156" v="18" actId="20577"/>
          <ac:spMkLst>
            <pc:docMk/>
            <pc:sldMk cId="983640680" sldId="349"/>
            <ac:spMk id="3" creationId="{00000000-0000-0000-0000-000000000000}"/>
          </ac:spMkLst>
        </pc:spChg>
      </pc:sldChg>
    </pc:docChg>
  </pc:docChgLst>
  <pc:docChgLst>
    <pc:chgData name="Klubben, Christin" userId="S::80405@bomlo.kommune.no::802de5f1-f7fa-43e5-8b27-d6a1c4d0cc1d" providerId="AD" clId="Web-{08F32374-7869-49D3-B877-8F9B8BD1CBDC}"/>
    <pc:docChg chg="modSld">
      <pc:chgData name="Klubben, Christin" userId="S::80405@bomlo.kommune.no::802de5f1-f7fa-43e5-8b27-d6a1c4d0cc1d" providerId="AD" clId="Web-{08F32374-7869-49D3-B877-8F9B8BD1CBDC}" dt="2022-05-09T09:08:32.566" v="0" actId="20577"/>
      <pc:docMkLst>
        <pc:docMk/>
      </pc:docMkLst>
      <pc:sldChg chg="modSp">
        <pc:chgData name="Klubben, Christin" userId="S::80405@bomlo.kommune.no::802de5f1-f7fa-43e5-8b27-d6a1c4d0cc1d" providerId="AD" clId="Web-{08F32374-7869-49D3-B877-8F9B8BD1CBDC}" dt="2022-05-09T09:08:32.566" v="0" actId="20577"/>
        <pc:sldMkLst>
          <pc:docMk/>
          <pc:sldMk cId="1215809155" sldId="346"/>
        </pc:sldMkLst>
        <pc:spChg chg="mod">
          <ac:chgData name="Klubben, Christin" userId="S::80405@bomlo.kommune.no::802de5f1-f7fa-43e5-8b27-d6a1c4d0cc1d" providerId="AD" clId="Web-{08F32374-7869-49D3-B877-8F9B8BD1CBDC}" dt="2022-05-09T09:08:32.566" v="0" actId="20577"/>
          <ac:spMkLst>
            <pc:docMk/>
            <pc:sldMk cId="1215809155" sldId="346"/>
            <ac:spMk id="2" creationId="{00000000-0000-0000-0000-000000000000}"/>
          </ac:spMkLst>
        </pc:spChg>
      </pc:sldChg>
    </pc:docChg>
  </pc:docChgLst>
  <pc:docChgLst>
    <pc:chgData name="Klubben, Christin" userId="S::80405@bomlo.kommune.no::802de5f1-f7fa-43e5-8b27-d6a1c4d0cc1d" providerId="AD" clId="Web-{F4DC7CD8-66F1-4C2E-9123-395E46DFEDF3}"/>
    <pc:docChg chg="addSld modSld sldOrd">
      <pc:chgData name="Klubben, Christin" userId="S::80405@bomlo.kommune.no::802de5f1-f7fa-43e5-8b27-d6a1c4d0cc1d" providerId="AD" clId="Web-{F4DC7CD8-66F1-4C2E-9123-395E46DFEDF3}" dt="2022-05-10T11:25:59.897" v="84" actId="20577"/>
      <pc:docMkLst>
        <pc:docMk/>
      </pc:docMkLst>
      <pc:sldChg chg="modSp new ord">
        <pc:chgData name="Klubben, Christin" userId="S::80405@bomlo.kommune.no::802de5f1-f7fa-43e5-8b27-d6a1c4d0cc1d" providerId="AD" clId="Web-{F4DC7CD8-66F1-4C2E-9123-395E46DFEDF3}" dt="2022-05-10T11:25:59.897" v="84" actId="20577"/>
        <pc:sldMkLst>
          <pc:docMk/>
          <pc:sldMk cId="1790779062" sldId="355"/>
        </pc:sldMkLst>
        <pc:spChg chg="mod">
          <ac:chgData name="Klubben, Christin" userId="S::80405@bomlo.kommune.no::802de5f1-f7fa-43e5-8b27-d6a1c4d0cc1d" providerId="AD" clId="Web-{F4DC7CD8-66F1-4C2E-9123-395E46DFEDF3}" dt="2022-05-10T11:25:59.897" v="84" actId="20577"/>
          <ac:spMkLst>
            <pc:docMk/>
            <pc:sldMk cId="1790779062" sldId="355"/>
            <ac:spMk id="3" creationId="{2B7D2B50-6946-6E33-DDE6-10409016E242}"/>
          </ac:spMkLst>
        </pc:spChg>
      </pc:sldChg>
    </pc:docChg>
  </pc:docChgLst>
  <pc:docChgLst>
    <pc:chgData name="Klubben, Christin" userId="S::80405@bomlo.kommune.no::802de5f1-f7fa-43e5-8b27-d6a1c4d0cc1d" providerId="AD" clId="Web-{9EA5D5EA-9B7C-4892-808D-4C792696C0D2}"/>
    <pc:docChg chg="delSld modSld">
      <pc:chgData name="Klubben, Christin" userId="S::80405@bomlo.kommune.no::802de5f1-f7fa-43e5-8b27-d6a1c4d0cc1d" providerId="AD" clId="Web-{9EA5D5EA-9B7C-4892-808D-4C792696C0D2}" dt="2022-05-09T11:14:29.346" v="90" actId="20577"/>
      <pc:docMkLst>
        <pc:docMk/>
      </pc:docMkLst>
      <pc:sldChg chg="modSp">
        <pc:chgData name="Klubben, Christin" userId="S::80405@bomlo.kommune.no::802de5f1-f7fa-43e5-8b27-d6a1c4d0cc1d" providerId="AD" clId="Web-{9EA5D5EA-9B7C-4892-808D-4C792696C0D2}" dt="2022-05-09T11:04:18.740" v="68" actId="20577"/>
        <pc:sldMkLst>
          <pc:docMk/>
          <pc:sldMk cId="1682865427" sldId="329"/>
        </pc:sldMkLst>
        <pc:spChg chg="mod">
          <ac:chgData name="Klubben, Christin" userId="S::80405@bomlo.kommune.no::802de5f1-f7fa-43e5-8b27-d6a1c4d0cc1d" providerId="AD" clId="Web-{9EA5D5EA-9B7C-4892-808D-4C792696C0D2}" dt="2022-05-09T11:04:18.740" v="68" actId="20577"/>
          <ac:spMkLst>
            <pc:docMk/>
            <pc:sldMk cId="1682865427" sldId="329"/>
            <ac:spMk id="3" creationId="{00000000-0000-0000-0000-000000000000}"/>
          </ac:spMkLst>
        </pc:spChg>
      </pc:sldChg>
      <pc:sldChg chg="modSp">
        <pc:chgData name="Klubben, Christin" userId="S::80405@bomlo.kommune.no::802de5f1-f7fa-43e5-8b27-d6a1c4d0cc1d" providerId="AD" clId="Web-{9EA5D5EA-9B7C-4892-808D-4C792696C0D2}" dt="2022-05-09T11:14:29.346" v="90" actId="20577"/>
        <pc:sldMkLst>
          <pc:docMk/>
          <pc:sldMk cId="1556842431" sldId="330"/>
        </pc:sldMkLst>
        <pc:spChg chg="mod">
          <ac:chgData name="Klubben, Christin" userId="S::80405@bomlo.kommune.no::802de5f1-f7fa-43e5-8b27-d6a1c4d0cc1d" providerId="AD" clId="Web-{9EA5D5EA-9B7C-4892-808D-4C792696C0D2}" dt="2022-05-09T11:14:29.346" v="90" actId="20577"/>
          <ac:spMkLst>
            <pc:docMk/>
            <pc:sldMk cId="1556842431" sldId="330"/>
            <ac:spMk id="3" creationId="{00000000-0000-0000-0000-000000000000}"/>
          </ac:spMkLst>
        </pc:spChg>
      </pc:sldChg>
      <pc:sldChg chg="modSp">
        <pc:chgData name="Klubben, Christin" userId="S::80405@bomlo.kommune.no::802de5f1-f7fa-43e5-8b27-d6a1c4d0cc1d" providerId="AD" clId="Web-{9EA5D5EA-9B7C-4892-808D-4C792696C0D2}" dt="2022-05-09T11:02:04.378" v="0" actId="14100"/>
        <pc:sldMkLst>
          <pc:docMk/>
          <pc:sldMk cId="983640680" sldId="349"/>
        </pc:sldMkLst>
        <pc:spChg chg="mod">
          <ac:chgData name="Klubben, Christin" userId="S::80405@bomlo.kommune.no::802de5f1-f7fa-43e5-8b27-d6a1c4d0cc1d" providerId="AD" clId="Web-{9EA5D5EA-9B7C-4892-808D-4C792696C0D2}" dt="2022-05-09T11:02:04.378" v="0" actId="14100"/>
          <ac:spMkLst>
            <pc:docMk/>
            <pc:sldMk cId="983640680" sldId="349"/>
            <ac:spMk id="3" creationId="{00000000-0000-0000-0000-000000000000}"/>
          </ac:spMkLst>
        </pc:spChg>
      </pc:sldChg>
      <pc:sldChg chg="modSp del">
        <pc:chgData name="Klubben, Christin" userId="S::80405@bomlo.kommune.no::802de5f1-f7fa-43e5-8b27-d6a1c4d0cc1d" providerId="AD" clId="Web-{9EA5D5EA-9B7C-4892-808D-4C792696C0D2}" dt="2022-05-09T11:03:38.926" v="66"/>
        <pc:sldMkLst>
          <pc:docMk/>
          <pc:sldMk cId="1841533165" sldId="355"/>
        </pc:sldMkLst>
        <pc:spChg chg="mod">
          <ac:chgData name="Klubben, Christin" userId="S::80405@bomlo.kommune.no::802de5f1-f7fa-43e5-8b27-d6a1c4d0cc1d" providerId="AD" clId="Web-{9EA5D5EA-9B7C-4892-808D-4C792696C0D2}" dt="2022-05-09T11:02:24.128" v="2" actId="20577"/>
          <ac:spMkLst>
            <pc:docMk/>
            <pc:sldMk cId="1841533165" sldId="355"/>
            <ac:spMk id="5" creationId="{74B41EE2-C528-1F07-9D08-FE5972CE1225}"/>
          </ac:spMkLst>
        </pc:spChg>
      </pc:sldChg>
    </pc:docChg>
  </pc:docChgLst>
  <pc:docChgLst>
    <pc:chgData name="Klubben, Christin" userId="S::80405@bomlo.kommune.no::802de5f1-f7fa-43e5-8b27-d6a1c4d0cc1d" providerId="AD" clId="Web-{75CD6D80-7F4A-4CB3-9C7A-1C6196DD0714}"/>
    <pc:docChg chg="modSld">
      <pc:chgData name="Klubben, Christin" userId="S::80405@bomlo.kommune.no::802de5f1-f7fa-43e5-8b27-d6a1c4d0cc1d" providerId="AD" clId="Web-{75CD6D80-7F4A-4CB3-9C7A-1C6196DD0714}" dt="2022-05-09T10:31:13.981" v="483" actId="14100"/>
      <pc:docMkLst>
        <pc:docMk/>
      </pc:docMkLst>
      <pc:sldChg chg="modSp">
        <pc:chgData name="Klubben, Christin" userId="S::80405@bomlo.kommune.no::802de5f1-f7fa-43e5-8b27-d6a1c4d0cc1d" providerId="AD" clId="Web-{75CD6D80-7F4A-4CB3-9C7A-1C6196DD0714}" dt="2022-05-09T10:28:20.587" v="324" actId="20577"/>
        <pc:sldMkLst>
          <pc:docMk/>
          <pc:sldMk cId="1916882553" sldId="328"/>
        </pc:sldMkLst>
        <pc:spChg chg="mod">
          <ac:chgData name="Klubben, Christin" userId="S::80405@bomlo.kommune.no::802de5f1-f7fa-43e5-8b27-d6a1c4d0cc1d" providerId="AD" clId="Web-{75CD6D80-7F4A-4CB3-9C7A-1C6196DD0714}" dt="2022-05-09T10:28:20.587" v="324" actId="20577"/>
          <ac:spMkLst>
            <pc:docMk/>
            <pc:sldMk cId="1916882553" sldId="328"/>
            <ac:spMk id="8" creationId="{00000000-0000-0000-0000-000000000000}"/>
          </ac:spMkLst>
        </pc:spChg>
      </pc:sldChg>
      <pc:sldChg chg="modSp">
        <pc:chgData name="Klubben, Christin" userId="S::80405@bomlo.kommune.no::802de5f1-f7fa-43e5-8b27-d6a1c4d0cc1d" providerId="AD" clId="Web-{75CD6D80-7F4A-4CB3-9C7A-1C6196DD0714}" dt="2022-05-09T10:23:40.112" v="229" actId="20577"/>
        <pc:sldMkLst>
          <pc:docMk/>
          <pc:sldMk cId="1682865427" sldId="329"/>
        </pc:sldMkLst>
        <pc:spChg chg="mod">
          <ac:chgData name="Klubben, Christin" userId="S::80405@bomlo.kommune.no::802de5f1-f7fa-43e5-8b27-d6a1c4d0cc1d" providerId="AD" clId="Web-{75CD6D80-7F4A-4CB3-9C7A-1C6196DD0714}" dt="2022-05-09T10:23:40.112" v="229" actId="20577"/>
          <ac:spMkLst>
            <pc:docMk/>
            <pc:sldMk cId="1682865427" sldId="329"/>
            <ac:spMk id="3" creationId="{00000000-0000-0000-0000-000000000000}"/>
          </ac:spMkLst>
        </pc:spChg>
      </pc:sldChg>
      <pc:sldChg chg="modSp">
        <pc:chgData name="Klubben, Christin" userId="S::80405@bomlo.kommune.no::802de5f1-f7fa-43e5-8b27-d6a1c4d0cc1d" providerId="AD" clId="Web-{75CD6D80-7F4A-4CB3-9C7A-1C6196DD0714}" dt="2022-05-09T10:23:49.190" v="230" actId="20577"/>
        <pc:sldMkLst>
          <pc:docMk/>
          <pc:sldMk cId="1556842431" sldId="330"/>
        </pc:sldMkLst>
        <pc:spChg chg="mod">
          <ac:chgData name="Klubben, Christin" userId="S::80405@bomlo.kommune.no::802de5f1-f7fa-43e5-8b27-d6a1c4d0cc1d" providerId="AD" clId="Web-{75CD6D80-7F4A-4CB3-9C7A-1C6196DD0714}" dt="2022-05-09T10:23:49.190" v="230" actId="20577"/>
          <ac:spMkLst>
            <pc:docMk/>
            <pc:sldMk cId="1556842431" sldId="330"/>
            <ac:spMk id="3" creationId="{00000000-0000-0000-0000-000000000000}"/>
          </ac:spMkLst>
        </pc:spChg>
      </pc:sldChg>
      <pc:sldChg chg="modSp">
        <pc:chgData name="Klubben, Christin" userId="S::80405@bomlo.kommune.no::802de5f1-f7fa-43e5-8b27-d6a1c4d0cc1d" providerId="AD" clId="Web-{75CD6D80-7F4A-4CB3-9C7A-1C6196DD0714}" dt="2022-05-09T10:27:47.383" v="319" actId="20577"/>
        <pc:sldMkLst>
          <pc:docMk/>
          <pc:sldMk cId="1215809155" sldId="346"/>
        </pc:sldMkLst>
        <pc:spChg chg="mod">
          <ac:chgData name="Klubben, Christin" userId="S::80405@bomlo.kommune.no::802de5f1-f7fa-43e5-8b27-d6a1c4d0cc1d" providerId="AD" clId="Web-{75CD6D80-7F4A-4CB3-9C7A-1C6196DD0714}" dt="2022-05-09T10:27:29.992" v="308" actId="14100"/>
          <ac:spMkLst>
            <pc:docMk/>
            <pc:sldMk cId="1215809155" sldId="346"/>
            <ac:spMk id="2" creationId="{00000000-0000-0000-0000-000000000000}"/>
          </ac:spMkLst>
        </pc:spChg>
        <pc:spChg chg="mod">
          <ac:chgData name="Klubben, Christin" userId="S::80405@bomlo.kommune.no::802de5f1-f7fa-43e5-8b27-d6a1c4d0cc1d" providerId="AD" clId="Web-{75CD6D80-7F4A-4CB3-9C7A-1C6196DD0714}" dt="2022-05-09T10:27:47.383" v="319" actId="20577"/>
          <ac:spMkLst>
            <pc:docMk/>
            <pc:sldMk cId="1215809155" sldId="346"/>
            <ac:spMk id="3" creationId="{00000000-0000-0000-0000-000000000000}"/>
          </ac:spMkLst>
        </pc:spChg>
      </pc:sldChg>
      <pc:sldChg chg="modSp">
        <pc:chgData name="Klubben, Christin" userId="S::80405@bomlo.kommune.no::802de5f1-f7fa-43e5-8b27-d6a1c4d0cc1d" providerId="AD" clId="Web-{75CD6D80-7F4A-4CB3-9C7A-1C6196DD0714}" dt="2022-05-09T10:31:13.981" v="483" actId="14100"/>
        <pc:sldMkLst>
          <pc:docMk/>
          <pc:sldMk cId="294741815" sldId="347"/>
        </pc:sldMkLst>
        <pc:spChg chg="mod">
          <ac:chgData name="Klubben, Christin" userId="S::80405@bomlo.kommune.no::802de5f1-f7fa-43e5-8b27-d6a1c4d0cc1d" providerId="AD" clId="Web-{75CD6D80-7F4A-4CB3-9C7A-1C6196DD0714}" dt="2022-05-09T10:29:03.931" v="369" actId="20577"/>
          <ac:spMkLst>
            <pc:docMk/>
            <pc:sldMk cId="294741815" sldId="347"/>
            <ac:spMk id="2" creationId="{00000000-0000-0000-0000-000000000000}"/>
          </ac:spMkLst>
        </pc:spChg>
        <pc:spChg chg="mod">
          <ac:chgData name="Klubben, Christin" userId="S::80405@bomlo.kommune.no::802de5f1-f7fa-43e5-8b27-d6a1c4d0cc1d" providerId="AD" clId="Web-{75CD6D80-7F4A-4CB3-9C7A-1C6196DD0714}" dt="2022-05-09T10:31:13.981" v="483" actId="14100"/>
          <ac:spMkLst>
            <pc:docMk/>
            <pc:sldMk cId="294741815" sldId="34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0" tIns="45865" rIns="91730" bIns="458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26" y="0"/>
            <a:ext cx="2946246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0" tIns="45865" rIns="91730" bIns="458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309"/>
            <a:ext cx="2946247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0" tIns="45865" rIns="91730" bIns="458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26" y="9428309"/>
            <a:ext cx="2946246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0" tIns="45865" rIns="91730" bIns="458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3698B8-00DD-4376-AD74-275E078F603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286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0" tIns="45865" rIns="91730" bIns="458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6" y="0"/>
            <a:ext cx="2946246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0" tIns="45865" rIns="91730" bIns="458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714953"/>
            <a:ext cx="5439101" cy="44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0" tIns="45865" rIns="91730" bIns="45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309"/>
            <a:ext cx="2946247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0" tIns="45865" rIns="91730" bIns="458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6" y="9428309"/>
            <a:ext cx="2946246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0" tIns="45865" rIns="91730" bIns="458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012AA6-EAF1-45F5-B240-99B23B22519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0617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111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5233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530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7446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09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2971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62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B8F38-6C03-44A1-9833-A01025775512}" type="slidenum">
              <a:rPr lang="nb-NO"/>
              <a:pPr/>
              <a:t>6</a:t>
            </a:fld>
            <a:endParaRPr lang="nb-NO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1732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54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889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339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4198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9810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157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6354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9424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1847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1847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3057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3986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7878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6812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3351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84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856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  <a:endParaRPr lang="nn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7181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446563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n-NO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207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29" name="Picture 7" descr="BK_nytt_namnetrekk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0240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250825" y="188913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6AD7107-BC5E-4031-AA75-49E73519DF0A}" type="slidenum">
              <a:rPr lang="nb-NO" sz="2400" b="1" smtClean="0">
                <a:solidFill>
                  <a:srgbClr val="B2B2B2"/>
                </a:solidFill>
                <a:latin typeface="Calibri" pitchFamily="34" charset="0"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nb-NO" sz="2400" b="1">
              <a:solidFill>
                <a:srgbClr val="B2B2B2"/>
              </a:solidFill>
              <a:latin typeface="Calibri" pitchFamily="34" charset="0"/>
            </a:endParaRPr>
          </a:p>
        </p:txBody>
      </p:sp>
      <p:pic>
        <p:nvPicPr>
          <p:cNvPr id="1031" name="Picture 13" descr="powerpoint-striper grå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5"/>
          <a:stretch>
            <a:fillRect/>
          </a:stretch>
        </p:blipFill>
        <p:spPr bwMode="auto">
          <a:xfrm>
            <a:off x="4643438" y="6534150"/>
            <a:ext cx="4500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ilde 7" descr="Driftige folk i vakker natur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11" r:id="rId7"/>
    <p:sldLayoutId id="2147483812" r:id="rId8"/>
    <p:sldLayoutId id="2147483813" r:id="rId9"/>
    <p:sldLayoutId id="2147483814" r:id="rId10"/>
    <p:sldLayoutId id="21474838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o Sans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o Sans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o Sans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o Sans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cloud.microsoft/HnRKtEOPTLAF9JCU?ref=Link&amp;loc=mysway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cloud.microsoft/CE5FwX50Nq2090Pu?ref=Link&amp;loc=mysway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7tpyK14Cz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mlo.kommune.no/tenester/barnehage-og-skule/skule/skulane-i-bomlo/bremnes-ungdomsskul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>
                <a:solidFill>
                  <a:srgbClr val="002060"/>
                </a:solidFill>
              </a:rPr>
              <a:t>Informasjonsmøte nytt 8.trinn hausten-24</a:t>
            </a:r>
            <a:endParaRPr lang="nn-NO" sz="3600" dirty="0">
              <a:solidFill>
                <a:srgbClr val="002060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183677" cy="4175872"/>
          </a:xfrm>
        </p:spPr>
      </p:pic>
    </p:spTree>
    <p:extLst>
      <p:ext uri="{BB962C8B-B14F-4D97-AF65-F5344CB8AC3E}">
        <p14:creationId xmlns:p14="http://schemas.microsoft.com/office/powerpoint/2010/main" val="15715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Forventningar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48696"/>
          </a:xfrm>
        </p:spPr>
        <p:txBody>
          <a:bodyPr/>
          <a:lstStyle/>
          <a:p>
            <a:r>
              <a:rPr lang="nb-NO" sz="2400" b="0" dirty="0">
                <a:latin typeface="Calibri"/>
                <a:ea typeface="Calibri"/>
                <a:cs typeface="Calibri"/>
              </a:rPr>
              <a:t>Kva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forventningar</a:t>
            </a:r>
            <a:r>
              <a:rPr lang="nb-NO" sz="2400" b="0" dirty="0">
                <a:latin typeface="Calibri"/>
                <a:ea typeface="Calibri"/>
                <a:cs typeface="Calibri"/>
              </a:rPr>
              <a:t> har ditt barn til å starte på BUS?</a:t>
            </a:r>
          </a:p>
          <a:p>
            <a:r>
              <a:rPr lang="nb-NO" sz="2400" b="0" dirty="0">
                <a:latin typeface="Calibri"/>
                <a:ea typeface="Calibri"/>
                <a:cs typeface="Calibri"/>
              </a:rPr>
              <a:t>Kva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forventningar</a:t>
            </a:r>
            <a:r>
              <a:rPr lang="nb-NO" sz="2400" b="0" dirty="0">
                <a:latin typeface="Calibri"/>
                <a:ea typeface="Calibri"/>
                <a:cs typeface="Calibri"/>
              </a:rPr>
              <a:t> har de som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føresette</a:t>
            </a:r>
            <a:r>
              <a:rPr lang="nb-NO" sz="2400" b="0" dirty="0">
                <a:latin typeface="Calibri"/>
                <a:ea typeface="Calibri"/>
                <a:cs typeface="Calibri"/>
              </a:rPr>
              <a:t>?</a:t>
            </a:r>
          </a:p>
          <a:p>
            <a:endParaRPr lang="nb-NO" sz="2400" b="0" dirty="0">
              <a:latin typeface="Calibri"/>
              <a:ea typeface="Calibri"/>
              <a:cs typeface="Calibri"/>
            </a:endParaRPr>
          </a:p>
          <a:p>
            <a:r>
              <a:rPr lang="nb-NO" sz="2400" b="0" dirty="0">
                <a:latin typeface="Calibri"/>
                <a:ea typeface="Calibri"/>
                <a:cs typeface="Calibri"/>
              </a:rPr>
              <a:t>Kva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forventningar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har BUS til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elevane</a:t>
            </a:r>
            <a:r>
              <a:rPr lang="nb-NO" sz="2400" b="0" dirty="0">
                <a:latin typeface="Calibri"/>
                <a:ea typeface="Calibri"/>
                <a:cs typeface="Calibri"/>
              </a:rPr>
              <a:t>?</a:t>
            </a:r>
          </a:p>
          <a:p>
            <a:r>
              <a:rPr lang="nb-NO" sz="2400" b="0" dirty="0">
                <a:latin typeface="Calibri"/>
                <a:ea typeface="Calibri"/>
                <a:cs typeface="Calibri"/>
              </a:rPr>
              <a:t>Kva 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forventningar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har BUS til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føresette</a:t>
            </a:r>
            <a:r>
              <a:rPr lang="nb-NO" sz="2400" b="0" dirty="0">
                <a:latin typeface="Calibri"/>
                <a:ea typeface="Calibri"/>
                <a:cs typeface="Calibri"/>
              </a:rPr>
              <a:t>?</a:t>
            </a:r>
          </a:p>
          <a:p>
            <a:endParaRPr lang="nb-NO" sz="2400" b="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400" b="0" dirty="0">
                <a:latin typeface="Calibri"/>
                <a:ea typeface="Calibri"/>
                <a:cs typeface="Calibri"/>
              </a:rPr>
              <a:t>Me jobbar i lag for trivsel og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meistring</a:t>
            </a:r>
            <a:endParaRPr lang="nn-NO" sz="2400" b="0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4149080"/>
            <a:ext cx="1514204" cy="151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8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Heimen si rolle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34160"/>
            <a:ext cx="8229600" cy="4271328"/>
          </a:xfrm>
        </p:spPr>
        <p:txBody>
          <a:bodyPr/>
          <a:lstStyle/>
          <a:p>
            <a:r>
              <a:rPr lang="nb-NO" sz="2400" b="0" dirty="0">
                <a:latin typeface="Calibri"/>
                <a:ea typeface="Calibri"/>
                <a:cs typeface="Calibri"/>
              </a:rPr>
              <a:t>Det er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ein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stor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overgong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og det er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vanleg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med blanda kjensler. Vårt råd til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heimane</a:t>
            </a:r>
            <a:r>
              <a:rPr lang="nb-NO" sz="2400" b="0" dirty="0">
                <a:latin typeface="Calibri"/>
                <a:ea typeface="Calibri"/>
                <a:cs typeface="Calibri"/>
              </a:rPr>
              <a:t>: møt barnet på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desse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kjenslene og trygg barnet i at dette kjem til å gå bra!</a:t>
            </a:r>
          </a:p>
          <a:p>
            <a:r>
              <a:rPr lang="nb-NO" sz="2400" b="0" dirty="0">
                <a:latin typeface="Calibri"/>
                <a:ea typeface="Calibri"/>
                <a:cs typeface="Calibri"/>
              </a:rPr>
              <a:t>Ta opp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evt.eigen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uro med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barneskule</a:t>
            </a:r>
            <a:r>
              <a:rPr lang="nb-NO" sz="2400" b="0" dirty="0">
                <a:latin typeface="Calibri"/>
                <a:ea typeface="Calibri"/>
                <a:cs typeface="Calibri"/>
              </a:rPr>
              <a:t>, oss eller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skulehelsetenesta</a:t>
            </a:r>
            <a:r>
              <a:rPr lang="nb-NO" sz="2400" b="0" dirty="0">
                <a:latin typeface="Calibri"/>
                <a:ea typeface="Calibri"/>
                <a:cs typeface="Calibri"/>
              </a:rPr>
              <a:t>. Del uro med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vaksne</a:t>
            </a:r>
            <a:r>
              <a:rPr lang="nb-NO" sz="2400" b="0" dirty="0">
                <a:latin typeface="Calibri"/>
                <a:ea typeface="Calibri"/>
                <a:cs typeface="Calibri"/>
              </a:rPr>
              <a:t>,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ikkje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med barnet</a:t>
            </a:r>
          </a:p>
          <a:p>
            <a:r>
              <a:rPr lang="nb-NO" sz="2400" b="0" dirty="0">
                <a:latin typeface="Calibri"/>
                <a:ea typeface="Calibri"/>
                <a:cs typeface="Calibri"/>
              </a:rPr>
              <a:t>Snakk positivt om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skulen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og om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forventningar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til det å starte på ny skule, å bli kjent med nye elevar og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lærarar</a:t>
            </a:r>
            <a:r>
              <a:rPr lang="nb-NO" sz="2400" b="0" dirty="0">
                <a:latin typeface="Calibri"/>
                <a:ea typeface="Calibri"/>
                <a:cs typeface="Calibri"/>
              </a:rPr>
              <a:t>. </a:t>
            </a:r>
            <a:endParaRPr lang="nn-NO" sz="2400" b="0" dirty="0">
              <a:latin typeface="Calibri"/>
              <a:ea typeface="Calibri"/>
              <a:cs typeface="Calibri"/>
            </a:endParaRP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7916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Alle skal </a:t>
            </a:r>
            <a:r>
              <a:rPr lang="nb-NO" err="1"/>
              <a:t>inkluderast</a:t>
            </a:r>
            <a:endParaRPr lang="nn-NO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3197" y="1582738"/>
            <a:ext cx="2865077" cy="3816350"/>
          </a:xfrm>
          <a:prstGeom prst="rect">
            <a:avLst/>
          </a:prstGeom>
        </p:spPr>
      </p:pic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9660" y="1582738"/>
            <a:ext cx="2868044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20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Viktig informasjon til </a:t>
            </a:r>
            <a:r>
              <a:rPr lang="nb-NO" sz="3600" err="1"/>
              <a:t>skulestart</a:t>
            </a:r>
            <a:endParaRPr lang="nn-NO" sz="36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r>
              <a:rPr lang="nb-NO" sz="2400" b="0" dirty="0" err="1"/>
              <a:t>Elevane</a:t>
            </a:r>
            <a:r>
              <a:rPr lang="nb-NO" sz="2400" b="0" dirty="0"/>
              <a:t> møter med sekk og niste, innesko og kodelås til eige elevskap. </a:t>
            </a:r>
          </a:p>
          <a:p>
            <a:r>
              <a:rPr lang="nb-NO" sz="2400" b="0" dirty="0"/>
              <a:t>BUS har eiga ordning med mjølk. Dei som vil ha, får ved </a:t>
            </a:r>
            <a:r>
              <a:rPr lang="nb-NO" sz="2400" b="0" dirty="0" err="1"/>
              <a:t>skulestart</a:t>
            </a:r>
            <a:r>
              <a:rPr lang="nb-NO" sz="2400" b="0" dirty="0"/>
              <a:t>, samt påmelding for </a:t>
            </a:r>
            <a:r>
              <a:rPr lang="nb-NO" sz="2400" b="0" dirty="0" err="1"/>
              <a:t>vidare</a:t>
            </a:r>
            <a:r>
              <a:rPr lang="nb-NO" sz="2400" b="0" dirty="0"/>
              <a:t> skulemjølkordning</a:t>
            </a:r>
          </a:p>
          <a:p>
            <a:r>
              <a:rPr lang="nb-NO" sz="2400" b="0" dirty="0"/>
              <a:t>Elevkantine for alle, betaling bankkort</a:t>
            </a:r>
          </a:p>
          <a:p>
            <a:r>
              <a:rPr lang="nb-NO" sz="2400" b="0" dirty="0"/>
              <a:t>Skuleskyss er meldt inn, </a:t>
            </a:r>
            <a:r>
              <a:rPr lang="nb-NO" sz="2400" b="0" dirty="0" err="1"/>
              <a:t>dei</a:t>
            </a:r>
            <a:r>
              <a:rPr lang="nb-NO" sz="2400" b="0" dirty="0"/>
              <a:t> med rett til skyss får skysskort ved </a:t>
            </a:r>
            <a:r>
              <a:rPr lang="nb-NO" sz="2400" b="0" dirty="0" err="1"/>
              <a:t>skulestart</a:t>
            </a:r>
            <a:endParaRPr lang="nb-NO" sz="2400" b="0" dirty="0"/>
          </a:p>
          <a:p>
            <a:r>
              <a:rPr lang="nb-NO" sz="2400" b="0" dirty="0"/>
              <a:t>Det er to </a:t>
            </a:r>
            <a:r>
              <a:rPr lang="nb-NO" sz="2400" b="0" dirty="0" err="1"/>
              <a:t>kontaktlærarar</a:t>
            </a:r>
            <a:r>
              <a:rPr lang="nb-NO" sz="2400" b="0" dirty="0"/>
              <a:t> i kvar klasse som samarbeider tett om </a:t>
            </a:r>
            <a:r>
              <a:rPr lang="nb-NO" sz="2400" b="0" dirty="0" err="1"/>
              <a:t>elevane</a:t>
            </a:r>
            <a:r>
              <a:rPr lang="nb-NO" sz="2400" b="0" dirty="0"/>
              <a:t>, både </a:t>
            </a:r>
            <a:r>
              <a:rPr lang="nb-NO" sz="2400" b="0" dirty="0" err="1"/>
              <a:t>fagleg</a:t>
            </a:r>
            <a:r>
              <a:rPr lang="nb-NO" sz="2400" b="0" dirty="0"/>
              <a:t> og sosialt. Som </a:t>
            </a:r>
            <a:r>
              <a:rPr lang="nb-NO" sz="2400" b="0" dirty="0" err="1"/>
              <a:t>føresette</a:t>
            </a:r>
            <a:r>
              <a:rPr lang="nb-NO" sz="2400" b="0" dirty="0"/>
              <a:t> er det </a:t>
            </a:r>
            <a:r>
              <a:rPr lang="nb-NO" sz="2400" b="0" dirty="0" err="1"/>
              <a:t>kontaktlærarane</a:t>
            </a:r>
            <a:r>
              <a:rPr lang="nb-NO" sz="2400" b="0" dirty="0"/>
              <a:t> de tek kontakt med først</a:t>
            </a:r>
          </a:p>
        </p:txBody>
      </p:sp>
    </p:spTree>
    <p:extLst>
      <p:ext uri="{BB962C8B-B14F-4D97-AF65-F5344CB8AC3E}">
        <p14:creationId xmlns:p14="http://schemas.microsoft.com/office/powerpoint/2010/main" val="304575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Mobilbruk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04335"/>
            <a:ext cx="8229600" cy="4301153"/>
          </a:xfrm>
        </p:spPr>
        <p:txBody>
          <a:bodyPr/>
          <a:lstStyle/>
          <a:p>
            <a:pPr marL="0" indent="0">
              <a:buNone/>
            </a:pPr>
            <a:r>
              <a:rPr lang="nb-NO" sz="2400" b="0" dirty="0"/>
              <a:t>BUS har eigne </a:t>
            </a:r>
            <a:r>
              <a:rPr lang="nb-NO" sz="2400" b="0" dirty="0" err="1"/>
              <a:t>reglar</a:t>
            </a:r>
            <a:r>
              <a:rPr lang="nb-NO" sz="2400" b="0" dirty="0"/>
              <a:t> for bruk av mobil og dette er regulert i ordensreglementet:</a:t>
            </a:r>
          </a:p>
          <a:p>
            <a:r>
              <a:rPr lang="nb-NO" sz="2400" b="0" dirty="0"/>
              <a:t>Mobiltelefon vert låst inn i mobilskap om </a:t>
            </a:r>
            <a:r>
              <a:rPr lang="nb-NO" sz="2400" b="0" dirty="0" err="1"/>
              <a:t>morgonen</a:t>
            </a:r>
            <a:r>
              <a:rPr lang="nb-NO" sz="2400" b="0" dirty="0"/>
              <a:t> og ut att når </a:t>
            </a:r>
            <a:r>
              <a:rPr lang="nb-NO" sz="2400" b="0" dirty="0" err="1"/>
              <a:t>dei</a:t>
            </a:r>
            <a:r>
              <a:rPr lang="nb-NO" sz="2400" b="0" dirty="0"/>
              <a:t> går heim.</a:t>
            </a:r>
          </a:p>
          <a:p>
            <a:r>
              <a:rPr lang="nb-NO" sz="2400" b="0" dirty="0"/>
              <a:t>Kan </a:t>
            </a:r>
            <a:r>
              <a:rPr lang="nb-NO" sz="2400" b="0" dirty="0" err="1"/>
              <a:t>brukast</a:t>
            </a:r>
            <a:r>
              <a:rPr lang="nb-NO" sz="2400" b="0" dirty="0"/>
              <a:t> i undervisning og dette </a:t>
            </a:r>
            <a:r>
              <a:rPr lang="nb-NO" sz="2400" b="0" dirty="0" err="1"/>
              <a:t>avgjer</a:t>
            </a:r>
            <a:r>
              <a:rPr lang="nb-NO" sz="2400" b="0" dirty="0"/>
              <a:t> </a:t>
            </a:r>
            <a:r>
              <a:rPr lang="nb-NO" sz="2400" b="0" dirty="0" err="1"/>
              <a:t>lærar</a:t>
            </a:r>
            <a:r>
              <a:rPr lang="nn-NO" sz="2400" b="0" dirty="0"/>
              <a:t> </a:t>
            </a:r>
          </a:p>
          <a:p>
            <a:r>
              <a:rPr lang="nn-NO" sz="2400" b="0" dirty="0"/>
              <a:t>Regjeringa likestiller smartklokker. Elevar kan bli bedt om å levere inn desse på lik line med mobiltelefon</a:t>
            </a:r>
          </a:p>
          <a:p>
            <a:r>
              <a:rPr lang="nb-NO" sz="2400" b="0" dirty="0"/>
              <a:t>Me har hatt eit år med mobilfrie friminutt. Positivt for </a:t>
            </a:r>
            <a:r>
              <a:rPr lang="nb-NO" sz="2400" b="0" dirty="0" err="1"/>
              <a:t>skulemiljø</a:t>
            </a:r>
            <a:r>
              <a:rPr lang="nb-NO" sz="2400" b="0" dirty="0"/>
              <a:t>. </a:t>
            </a:r>
            <a:endParaRPr lang="nn-NO" sz="2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5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err="1"/>
              <a:t>Vigilo</a:t>
            </a:r>
            <a:endParaRPr lang="nn-NO" sz="36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705"/>
          </a:xfrm>
        </p:spPr>
        <p:txBody>
          <a:bodyPr/>
          <a:lstStyle/>
          <a:p>
            <a:r>
              <a:rPr lang="nb-NO" sz="2400" b="0" dirty="0"/>
              <a:t>Vigilo </a:t>
            </a:r>
            <a:r>
              <a:rPr lang="nb-NO" sz="2400" b="0" dirty="0" err="1"/>
              <a:t>hentar</a:t>
            </a:r>
            <a:r>
              <a:rPr lang="nb-NO" sz="2400" b="0" dirty="0"/>
              <a:t> </a:t>
            </a:r>
            <a:r>
              <a:rPr lang="nb-NO" sz="2400" b="0" dirty="0" err="1"/>
              <a:t>opplysningar</a:t>
            </a:r>
            <a:r>
              <a:rPr lang="nb-NO" sz="2400" b="0" dirty="0"/>
              <a:t> </a:t>
            </a:r>
            <a:r>
              <a:rPr lang="nb-NO" sz="2400" b="0" dirty="0" err="1"/>
              <a:t>frå</a:t>
            </a:r>
            <a:r>
              <a:rPr lang="nb-NO" sz="2400" b="0" dirty="0"/>
              <a:t> Folkeregisteret</a:t>
            </a:r>
          </a:p>
          <a:p>
            <a:r>
              <a:rPr lang="nb-NO" sz="2400" b="0" dirty="0" err="1"/>
              <a:t>Føresette</a:t>
            </a:r>
            <a:r>
              <a:rPr lang="nb-NO" sz="2400" b="0" dirty="0"/>
              <a:t> har ansvar for å oppdatere med rette </a:t>
            </a:r>
            <a:r>
              <a:rPr lang="nb-NO" sz="2400" b="0" dirty="0" err="1"/>
              <a:t>opplysningar</a:t>
            </a:r>
            <a:r>
              <a:rPr lang="nb-NO" sz="2400" b="0" dirty="0"/>
              <a:t> i Folkeregisteret, som ny adresse, foreldreansvar. Alle </a:t>
            </a:r>
            <a:r>
              <a:rPr lang="nb-NO" sz="2400" b="0" dirty="0" err="1"/>
              <a:t>endringar</a:t>
            </a:r>
            <a:r>
              <a:rPr lang="nb-NO" sz="2400" b="0" dirty="0"/>
              <a:t> må </a:t>
            </a:r>
            <a:r>
              <a:rPr lang="nb-NO" sz="2400" b="0" dirty="0" err="1"/>
              <a:t>registrerast</a:t>
            </a:r>
            <a:r>
              <a:rPr lang="nb-NO" sz="2400" b="0" dirty="0"/>
              <a:t> i Folkeregisteret</a:t>
            </a:r>
          </a:p>
          <a:p>
            <a:r>
              <a:rPr lang="nb-NO" sz="2400" b="0" dirty="0"/>
              <a:t>Elevar med 2 </a:t>
            </a:r>
            <a:r>
              <a:rPr lang="nb-NO" sz="2400" b="0" dirty="0" err="1"/>
              <a:t>heimar</a:t>
            </a:r>
            <a:r>
              <a:rPr lang="nb-NO" sz="2400" b="0" dirty="0"/>
              <a:t>: dersom andre skal </a:t>
            </a:r>
            <a:r>
              <a:rPr lang="nb-NO" sz="2400" b="0" dirty="0" err="1"/>
              <a:t>registrerast</a:t>
            </a:r>
            <a:r>
              <a:rPr lang="nb-NO" sz="2400" b="0" dirty="0"/>
              <a:t> i Vigilo som kontaktperson, må </a:t>
            </a:r>
            <a:r>
              <a:rPr lang="nb-NO" sz="2400" b="0" dirty="0" err="1"/>
              <a:t>me</a:t>
            </a:r>
            <a:r>
              <a:rPr lang="nb-NO" sz="2400" b="0" dirty="0"/>
              <a:t> ha </a:t>
            </a:r>
            <a:r>
              <a:rPr lang="nb-NO" sz="2400" b="0" dirty="0" err="1"/>
              <a:t>skriftleg</a:t>
            </a:r>
            <a:r>
              <a:rPr lang="nb-NO" sz="2400" b="0" dirty="0"/>
              <a:t> samtykke </a:t>
            </a:r>
            <a:r>
              <a:rPr lang="nb-NO" sz="2400" b="0" dirty="0" err="1"/>
              <a:t>frå</a:t>
            </a:r>
            <a:r>
              <a:rPr lang="nb-NO" sz="2400" b="0" dirty="0"/>
              <a:t> begge </a:t>
            </a:r>
            <a:r>
              <a:rPr lang="nb-NO" sz="2400" b="0" dirty="0" err="1"/>
              <a:t>føresette</a:t>
            </a:r>
            <a:endParaRPr lang="nb-NO" sz="2400" b="0" dirty="0"/>
          </a:p>
          <a:p>
            <a:r>
              <a:rPr lang="nb-NO" sz="2400" b="0" dirty="0"/>
              <a:t>All viktig informasjon går gjennom Vigilo. Bruk </a:t>
            </a:r>
            <a:r>
              <a:rPr lang="nb-NO" sz="2400" b="0" dirty="0" err="1"/>
              <a:t>app</a:t>
            </a:r>
            <a:r>
              <a:rPr lang="nb-NO" sz="2400" b="0" dirty="0"/>
              <a:t>, skru på varsel.</a:t>
            </a:r>
          </a:p>
          <a:p>
            <a:pPr marL="0" indent="0">
              <a:buNone/>
            </a:pPr>
            <a:endParaRPr lang="nb-NO" sz="2400" b="0" dirty="0"/>
          </a:p>
          <a:p>
            <a:endParaRPr lang="nn-NO" sz="2400" b="0" dirty="0"/>
          </a:p>
        </p:txBody>
      </p:sp>
    </p:spTree>
    <p:extLst>
      <p:ext uri="{BB962C8B-B14F-4D97-AF65-F5344CB8AC3E}">
        <p14:creationId xmlns:p14="http://schemas.microsoft.com/office/powerpoint/2010/main" val="363990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51DBA-B485-4443-A1D8-CD6508CE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564275"/>
          </a:xfrm>
        </p:spPr>
        <p:txBody>
          <a:bodyPr/>
          <a:lstStyle/>
          <a:p>
            <a:r>
              <a:rPr lang="nb-NO" dirty="0" err="1">
                <a:solidFill>
                  <a:schemeClr val="tx1"/>
                </a:solidFill>
                <a:latin typeface="Calibri"/>
                <a:cs typeface="Calibri"/>
              </a:rPr>
              <a:t>Tilvalsfag</a:t>
            </a:r>
            <a:endParaRPr lang="nn-NO" dirty="0"/>
          </a:p>
        </p:txBody>
      </p:sp>
      <p:pic>
        <p:nvPicPr>
          <p:cNvPr id="5" name="Bilete 4">
            <a:extLst>
              <a:ext uri="{FF2B5EF4-FFF2-40B4-BE49-F238E27FC236}">
                <a16:creationId xmlns:a16="http://schemas.microsoft.com/office/drawing/2014/main" id="{8E361B39-50E8-4F5E-AA15-ECB88BF16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832" y="1296956"/>
            <a:ext cx="5439748" cy="46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1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22540"/>
            <a:ext cx="8229600" cy="1441173"/>
          </a:xfrm>
        </p:spPr>
        <p:txBody>
          <a:bodyPr/>
          <a:lstStyle/>
          <a:p>
            <a:r>
              <a:rPr lang="nb-NO" sz="3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br>
              <a:rPr lang="nb-NO" sz="3600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nb-NO" sz="3600" dirty="0" err="1">
                <a:solidFill>
                  <a:schemeClr val="tx1"/>
                </a:solidFill>
                <a:latin typeface="Calibri"/>
                <a:cs typeface="Calibri"/>
              </a:rPr>
              <a:t>Framandspråk</a:t>
            </a:r>
            <a:r>
              <a:rPr lang="nb-NO" sz="3600" dirty="0">
                <a:solidFill>
                  <a:schemeClr val="tx1"/>
                </a:solidFill>
                <a:latin typeface="Calibri"/>
                <a:cs typeface="Calibri"/>
              </a:rPr>
              <a:t>/fordjuping/arbeidslivsfag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01362"/>
            <a:ext cx="8229600" cy="3665768"/>
          </a:xfrm>
        </p:spPr>
        <p:txBody>
          <a:bodyPr/>
          <a:lstStyle/>
          <a:p>
            <a:r>
              <a:rPr lang="nb-NO" sz="2400" b="0" dirty="0"/>
              <a:t>Dette er eit </a:t>
            </a:r>
            <a:r>
              <a:rPr lang="nb-NO" sz="2400" b="0" dirty="0" err="1"/>
              <a:t>tilvalsfag</a:t>
            </a:r>
            <a:r>
              <a:rPr lang="nb-NO" sz="2400" b="0" dirty="0"/>
              <a:t>, </a:t>
            </a:r>
            <a:r>
              <a:rPr lang="nb-NO" sz="2400" b="0" dirty="0" err="1"/>
              <a:t>ikkje</a:t>
            </a:r>
            <a:r>
              <a:rPr lang="nb-NO" sz="2400" b="0" dirty="0"/>
              <a:t> </a:t>
            </a:r>
            <a:r>
              <a:rPr lang="nb-NO" sz="2400" b="0" dirty="0" err="1"/>
              <a:t>valfag</a:t>
            </a:r>
            <a:r>
              <a:rPr lang="nb-NO" sz="2400" b="0" dirty="0"/>
              <a:t>, </a:t>
            </a:r>
            <a:r>
              <a:rPr lang="nb-NO" sz="2400" b="0" dirty="0" err="1"/>
              <a:t>dvs</a:t>
            </a:r>
            <a:r>
              <a:rPr lang="nb-NO" sz="2400" b="0" dirty="0"/>
              <a:t> </a:t>
            </a:r>
            <a:r>
              <a:rPr lang="nb-NO" sz="2400" b="0" dirty="0" err="1"/>
              <a:t>elevane</a:t>
            </a:r>
            <a:r>
              <a:rPr lang="nb-NO" sz="2400" b="0" dirty="0"/>
              <a:t> skal ha det gjennom alle 3 åra. Dei kan </a:t>
            </a:r>
            <a:r>
              <a:rPr lang="nb-NO" sz="2400" b="0" dirty="0" err="1"/>
              <a:t>prioritera</a:t>
            </a:r>
            <a:r>
              <a:rPr lang="nb-NO" sz="2400" b="0" dirty="0"/>
              <a:t> mellom</a:t>
            </a:r>
          </a:p>
          <a:p>
            <a:r>
              <a:rPr lang="nb-NO" sz="2400" b="0" dirty="0"/>
              <a:t>Tysk</a:t>
            </a:r>
            <a:endParaRPr lang="nn-NO" sz="2400" b="0" dirty="0"/>
          </a:p>
          <a:p>
            <a:r>
              <a:rPr lang="nb-NO" sz="2400" b="0" dirty="0"/>
              <a:t>Fransk</a:t>
            </a:r>
            <a:endParaRPr lang="nn-NO" sz="2400" b="0" dirty="0"/>
          </a:p>
          <a:p>
            <a:r>
              <a:rPr lang="nb-NO" sz="2400" b="0" dirty="0"/>
              <a:t>Spansk</a:t>
            </a:r>
          </a:p>
          <a:p>
            <a:r>
              <a:rPr lang="nb-NO" sz="2400" b="0" dirty="0"/>
              <a:t>Engelsk fordjuping</a:t>
            </a:r>
          </a:p>
          <a:p>
            <a:r>
              <a:rPr lang="nb-NO" sz="2400" b="0" dirty="0"/>
              <a:t>Arbeidslivsfag</a:t>
            </a:r>
          </a:p>
          <a:p>
            <a:pPr marL="0" indent="0">
              <a:buNone/>
            </a:pPr>
            <a:r>
              <a:rPr lang="nb-NO" sz="2400" b="0" dirty="0" err="1"/>
              <a:t>Elevane</a:t>
            </a:r>
            <a:r>
              <a:rPr lang="nb-NO" sz="2400" b="0" dirty="0"/>
              <a:t> får info i </a:t>
            </a:r>
            <a:r>
              <a:rPr lang="nb-NO" sz="2400" b="0" dirty="0" err="1"/>
              <a:t>morgon</a:t>
            </a:r>
            <a:r>
              <a:rPr lang="nb-NO" sz="2400" b="0" dirty="0"/>
              <a:t>/</a:t>
            </a:r>
            <a:r>
              <a:rPr lang="nb-NO" sz="2400" b="0" dirty="0" err="1"/>
              <a:t>heimane</a:t>
            </a:r>
            <a:r>
              <a:rPr lang="nb-NO" sz="2400" b="0" dirty="0"/>
              <a:t> får lenke i Vigilo til </a:t>
            </a:r>
            <a:r>
              <a:rPr lang="nb-NO" sz="2400" b="0" dirty="0" err="1"/>
              <a:t>valskjema</a:t>
            </a:r>
            <a:endParaRPr lang="nb-NO" sz="2400" b="0" dirty="0"/>
          </a:p>
          <a:p>
            <a:endParaRPr lang="nb-NO" dirty="0"/>
          </a:p>
          <a:p>
            <a:endParaRPr lang="nn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991DAB9-801A-483F-9116-6B72C30C6798}"/>
              </a:ext>
            </a:extLst>
          </p:cNvPr>
          <p:cNvSpPr/>
          <p:nvPr/>
        </p:nvSpPr>
        <p:spPr>
          <a:xfrm>
            <a:off x="2392018" y="5497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dirty="0">
                <a:hlinkClick r:id="rId3"/>
              </a:rPr>
              <a:t>Om </a:t>
            </a:r>
            <a:r>
              <a:rPr lang="nn-NO" dirty="0" err="1">
                <a:hlinkClick r:id="rId3"/>
              </a:rPr>
              <a:t>tilvalg</a:t>
            </a:r>
            <a:r>
              <a:rPr lang="nn-NO" dirty="0">
                <a:hlinkClick r:id="rId3"/>
              </a:rPr>
              <a:t> på BUS 2024/2025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1580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Viktig å </a:t>
            </a:r>
            <a:r>
              <a:rPr lang="nb-NO" dirty="0" err="1"/>
              <a:t>tenkja</a:t>
            </a:r>
            <a:r>
              <a:rPr lang="nb-NO" dirty="0"/>
              <a:t> over før prioritering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539552" y="1628800"/>
            <a:ext cx="7156648" cy="3744416"/>
          </a:xfrm>
        </p:spPr>
        <p:txBody>
          <a:bodyPr/>
          <a:lstStyle/>
          <a:p>
            <a:r>
              <a:rPr lang="nn-NO" sz="2400" b="0" dirty="0">
                <a:latin typeface="Calibri"/>
                <a:cs typeface="Calibri"/>
              </a:rPr>
              <a:t>Likar eleven å jobba med språk, eller er </a:t>
            </a:r>
            <a:r>
              <a:rPr lang="nn-NO" sz="2400" b="0" dirty="0" err="1">
                <a:latin typeface="Calibri"/>
                <a:cs typeface="Calibri"/>
              </a:rPr>
              <a:t>t.d</a:t>
            </a:r>
            <a:r>
              <a:rPr lang="nn-NO" sz="2400" b="0" dirty="0">
                <a:latin typeface="Calibri"/>
                <a:cs typeface="Calibri"/>
              </a:rPr>
              <a:t> engelsk tilstrekkeleg?</a:t>
            </a:r>
            <a:endParaRPr lang="nn-NO" dirty="0">
              <a:latin typeface="Calibri"/>
              <a:cs typeface="Calibri"/>
            </a:endParaRPr>
          </a:p>
          <a:p>
            <a:r>
              <a:rPr lang="nb-NO" sz="2400" b="0" dirty="0">
                <a:latin typeface="Calibri"/>
                <a:cs typeface="Calibri"/>
              </a:rPr>
              <a:t>De som </a:t>
            </a:r>
            <a:r>
              <a:rPr lang="nb-NO" sz="2400" b="0" dirty="0" err="1">
                <a:latin typeface="Calibri"/>
                <a:cs typeface="Calibri"/>
              </a:rPr>
              <a:t>føresette</a:t>
            </a:r>
            <a:r>
              <a:rPr lang="nb-NO" sz="2400" b="0" dirty="0">
                <a:latin typeface="Calibri"/>
                <a:cs typeface="Calibri"/>
              </a:rPr>
              <a:t> kjenner eleven best. Kva vil passe for mitt barn? Kan </a:t>
            </a:r>
            <a:r>
              <a:rPr lang="nb-NO" sz="2400" b="0" dirty="0" err="1">
                <a:latin typeface="Calibri"/>
                <a:cs typeface="Calibri"/>
              </a:rPr>
              <a:t>vera</a:t>
            </a:r>
            <a:r>
              <a:rPr lang="nb-NO" sz="2400" b="0" dirty="0">
                <a:latin typeface="Calibri"/>
                <a:cs typeface="Calibri"/>
              </a:rPr>
              <a:t> </a:t>
            </a:r>
            <a:r>
              <a:rPr lang="nb-NO" sz="2400" b="0" dirty="0" err="1">
                <a:latin typeface="Calibri"/>
                <a:cs typeface="Calibri"/>
              </a:rPr>
              <a:t>mogleg</a:t>
            </a:r>
            <a:r>
              <a:rPr lang="nb-NO" sz="2400" b="0" dirty="0">
                <a:latin typeface="Calibri"/>
                <a:cs typeface="Calibri"/>
              </a:rPr>
              <a:t> å byte </a:t>
            </a:r>
            <a:r>
              <a:rPr lang="nb-NO" sz="2400" b="0" dirty="0" err="1">
                <a:latin typeface="Calibri"/>
                <a:cs typeface="Calibri"/>
              </a:rPr>
              <a:t>hausten</a:t>
            </a:r>
            <a:r>
              <a:rPr lang="nb-NO" sz="2400" b="0" dirty="0">
                <a:latin typeface="Calibri"/>
                <a:cs typeface="Calibri"/>
              </a:rPr>
              <a:t> 8.trinn, men det må </a:t>
            </a:r>
            <a:r>
              <a:rPr lang="nb-NO" sz="2400" b="0" dirty="0" err="1">
                <a:latin typeface="Calibri"/>
                <a:cs typeface="Calibri"/>
              </a:rPr>
              <a:t>vera</a:t>
            </a:r>
            <a:r>
              <a:rPr lang="nb-NO" sz="2400" b="0" dirty="0">
                <a:latin typeface="Calibri"/>
                <a:cs typeface="Calibri"/>
              </a:rPr>
              <a:t> plass i faget </a:t>
            </a:r>
            <a:r>
              <a:rPr lang="nb-NO" sz="2400" b="0" dirty="0" err="1">
                <a:latin typeface="Calibri"/>
                <a:cs typeface="Calibri"/>
              </a:rPr>
              <a:t>ein</a:t>
            </a:r>
            <a:r>
              <a:rPr lang="nb-NO" sz="2400" b="0" dirty="0">
                <a:latin typeface="Calibri"/>
                <a:cs typeface="Calibri"/>
              </a:rPr>
              <a:t> </a:t>
            </a:r>
            <a:r>
              <a:rPr lang="nb-NO" sz="2400" b="0" dirty="0" err="1">
                <a:latin typeface="Calibri"/>
                <a:cs typeface="Calibri"/>
              </a:rPr>
              <a:t>ønskjer</a:t>
            </a:r>
            <a:r>
              <a:rPr lang="nb-NO" sz="2400" b="0" dirty="0">
                <a:latin typeface="Calibri"/>
                <a:cs typeface="Calibri"/>
              </a:rPr>
              <a:t> å byte til.</a:t>
            </a:r>
          </a:p>
          <a:p>
            <a:r>
              <a:rPr lang="nb-NO" sz="2400" b="0" dirty="0">
                <a:latin typeface="Calibri"/>
                <a:cs typeface="Calibri"/>
              </a:rPr>
              <a:t>Kan få </a:t>
            </a:r>
            <a:r>
              <a:rPr lang="nb-NO" sz="2400" b="0" dirty="0" err="1">
                <a:latin typeface="Calibri"/>
                <a:cs typeface="Calibri"/>
              </a:rPr>
              <a:t>konsekvensar</a:t>
            </a:r>
            <a:r>
              <a:rPr lang="nb-NO" sz="2400" b="0" dirty="0">
                <a:latin typeface="Calibri"/>
                <a:cs typeface="Calibri"/>
              </a:rPr>
              <a:t> for </a:t>
            </a:r>
            <a:r>
              <a:rPr lang="nb-NO" sz="2400" b="0" dirty="0" err="1">
                <a:latin typeface="Calibri"/>
                <a:cs typeface="Calibri"/>
              </a:rPr>
              <a:t>vidare</a:t>
            </a:r>
            <a:r>
              <a:rPr lang="nb-NO" sz="2400" b="0" dirty="0">
                <a:latin typeface="Calibri"/>
                <a:cs typeface="Calibri"/>
              </a:rPr>
              <a:t> utdanningsløp: s</a:t>
            </a:r>
            <a:r>
              <a:rPr lang="nn-NO" sz="2400" b="0" dirty="0">
                <a:latin typeface="Calibri"/>
                <a:cs typeface="Calibri"/>
              </a:rPr>
              <a:t>kal eleven gå på studieførebuande opplæring eller yrkesfagleg opplæring etter ungdomsskulen?</a:t>
            </a:r>
          </a:p>
          <a:p>
            <a:endParaRPr lang="nb-NO" sz="24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882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3600" dirty="0">
                <a:latin typeface="Calibri"/>
                <a:ea typeface="Calibri"/>
                <a:cs typeface="Calibri"/>
              </a:rPr>
              <a:t>Yrkesfaglege utdanningsprogram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628800"/>
            <a:ext cx="8003232" cy="4320480"/>
          </a:xfrm>
        </p:spPr>
        <p:txBody>
          <a:bodyPr/>
          <a:lstStyle/>
          <a:p>
            <a:r>
              <a:rPr lang="nn-NO" sz="2400" b="0" dirty="0">
                <a:latin typeface="Calibri"/>
                <a:cs typeface="Calibri"/>
              </a:rPr>
              <a:t>Her er ikkje krav om noko</a:t>
            </a:r>
            <a:r>
              <a:rPr lang="nn-NO" sz="2400" b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nn-NO" sz="2400" b="0" dirty="0">
                <a:latin typeface="Calibri"/>
                <a:cs typeface="Calibri"/>
              </a:rPr>
              <a:t>framandspråk frå ungdomsskulen. Yrkesfag har heller ikkje tilbod om andre framandspråk.</a:t>
            </a:r>
          </a:p>
          <a:p>
            <a:pPr marL="0" indent="0">
              <a:buNone/>
            </a:pPr>
            <a:r>
              <a:rPr lang="nn-NO" sz="2400" b="0" dirty="0">
                <a:latin typeface="Calibri"/>
                <a:ea typeface="Calibri"/>
                <a:cs typeface="Calibri"/>
              </a:rPr>
              <a:t>     Pr.no har VG1 engelsk og VG2 norsk</a:t>
            </a:r>
            <a:endParaRPr lang="nn-NO" sz="2400" b="0" dirty="0">
              <a:ea typeface="Calibri"/>
              <a:cs typeface="Calibri"/>
            </a:endParaRPr>
          </a:p>
          <a:p>
            <a:pPr>
              <a:buNone/>
            </a:pPr>
            <a:endParaRPr lang="nn-NO" sz="2400" b="0" dirty="0"/>
          </a:p>
          <a:p>
            <a:r>
              <a:rPr lang="nn-NO" sz="2400" b="0" dirty="0">
                <a:latin typeface="Calibri"/>
                <a:ea typeface="Calibri"/>
                <a:cs typeface="Calibri"/>
              </a:rPr>
              <a:t>MEN arbeidsmarknaden i Noreg er internasjonal, med utanlandske fagfolk og norske fagfolk i utlandet. Det kan difor vera lurt og læra seg fleire språk!</a:t>
            </a:r>
            <a:endParaRPr lang="nb-NO" sz="2400" b="0" dirty="0">
              <a:latin typeface="Calibri"/>
              <a:ea typeface="Calibri"/>
              <a:cs typeface="Calibri"/>
            </a:endParaRPr>
          </a:p>
        </p:txBody>
      </p:sp>
      <p:cxnSp>
        <p:nvCxnSpPr>
          <p:cNvPr id="5" name="Vinkel 4"/>
          <p:cNvCxnSpPr/>
          <p:nvPr/>
        </p:nvCxnSpPr>
        <p:spPr>
          <a:xfrm rot="5400000">
            <a:off x="4824028" y="1016732"/>
            <a:ext cx="72008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84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45" y="193973"/>
            <a:ext cx="4239491" cy="609211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5615709" y="1440873"/>
            <a:ext cx="29741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nn-NO" sz="2800" i="1" kern="0" dirty="0">
                <a:solidFill>
                  <a:prstClr val="black"/>
                </a:solidFill>
                <a:latin typeface="Brush Script MT" panose="03060802040406070304" pitchFamily="66" charset="0"/>
              </a:rPr>
              <a:t>Opplæringa i skole og lærebedrift skal, i samarbeid og forståing med heimen</a:t>
            </a:r>
            <a:r>
              <a:rPr lang="nn-NO" sz="2800" b="1" i="1" kern="0" dirty="0">
                <a:solidFill>
                  <a:prstClr val="black"/>
                </a:solidFill>
                <a:latin typeface="Brush Script MT" panose="03060802040406070304" pitchFamily="66" charset="0"/>
              </a:rPr>
              <a:t>, </a:t>
            </a:r>
            <a:r>
              <a:rPr lang="nn-NO" sz="3200" b="1" i="1" kern="0" dirty="0">
                <a:solidFill>
                  <a:srgbClr val="FF0000"/>
                </a:solidFill>
                <a:latin typeface="Brush Script MT" panose="03060802040406070304" pitchFamily="66" charset="0"/>
              </a:rPr>
              <a:t>opne dører mot verda og framtida </a:t>
            </a:r>
            <a:r>
              <a:rPr lang="nn-NO" sz="2800" i="1" kern="0" dirty="0">
                <a:solidFill>
                  <a:prstClr val="black"/>
                </a:solidFill>
                <a:latin typeface="Brush Script MT" panose="03060802040406070304" pitchFamily="66" charset="0"/>
              </a:rPr>
              <a:t>og gi elevane og lærlingane historisk og kulturell innsikt og forankring.</a:t>
            </a:r>
            <a:endParaRPr lang="nn-NO" sz="2800" kern="0" dirty="0">
              <a:solidFill>
                <a:prstClr val="black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4563" y="476672"/>
            <a:ext cx="8789437" cy="1287041"/>
          </a:xfrm>
        </p:spPr>
        <p:txBody>
          <a:bodyPr/>
          <a:lstStyle/>
          <a:p>
            <a:r>
              <a:rPr lang="nn-NO" b="1" dirty="0"/>
              <a:t>Studieforberedande utdanningsprogram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7668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nn-NO" sz="2400" b="0" dirty="0">
                <a:latin typeface="Calibri"/>
                <a:cs typeface="Calibri"/>
              </a:rPr>
              <a:t>Eleven kan starta med nytt framandspråk på vg1, men må då ha språk i 3 år.  Eleven kan då ikkje velja tre programfag på vg3, som betyr ei fordjuping mindre og eleven får generell studiekompetanse. Generell studiekompetanse gjer grunnlag for å søkja vidare på dei fleste høgare utdanningar</a:t>
            </a:r>
            <a:endParaRPr lang="nn-NO" sz="2400" b="0" dirty="0">
              <a:cs typeface="Calibri"/>
            </a:endParaRPr>
          </a:p>
          <a:p>
            <a:r>
              <a:rPr lang="nn-NO" sz="2400" b="0" dirty="0">
                <a:latin typeface="Calibri"/>
                <a:cs typeface="Calibri"/>
              </a:rPr>
              <a:t>Elevar som har hatt framandspråk i ungdomsskulen, er ferdig med språk etter vg2.  Kan då ha tre programfag som gjev spesiell studiekompetanse. Nokre få høgare utdanningar krev spesiell studiekompetanse</a:t>
            </a:r>
            <a:endParaRPr lang="nn-NO" sz="2400" b="0" dirty="0">
              <a:latin typeface="Calibri"/>
              <a:ea typeface="Calibri"/>
              <a:cs typeface="Calibri"/>
            </a:endParaRPr>
          </a:p>
          <a:p>
            <a:endParaRPr lang="nb-NO" sz="2400" b="0" dirty="0">
              <a:latin typeface="Calibri"/>
              <a:ea typeface="Calibri"/>
              <a:cs typeface="Calibri"/>
            </a:endParaRPr>
          </a:p>
          <a:p>
            <a:endParaRPr lang="nn-NO" sz="2400" b="0" dirty="0">
              <a:cs typeface="Calibri" pitchFamily="34" charset="0"/>
            </a:endParaRPr>
          </a:p>
          <a:p>
            <a:endParaRPr lang="nn-NO" sz="2400" b="0" dirty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6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ete 5">
            <a:extLst>
              <a:ext uri="{FF2B5EF4-FFF2-40B4-BE49-F238E27FC236}">
                <a16:creationId xmlns:a16="http://schemas.microsoft.com/office/drawing/2014/main" id="{A798169B-7E82-497D-8148-85C16201D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02229"/>
            <a:ext cx="6858000" cy="435739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54F64DA-6199-480A-8E7E-0AA0EFBC56C8}"/>
              </a:ext>
            </a:extLst>
          </p:cNvPr>
          <p:cNvSpPr txBox="1"/>
          <p:nvPr/>
        </p:nvSpPr>
        <p:spPr>
          <a:xfrm>
            <a:off x="2286000" y="513184"/>
            <a:ext cx="4348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4400" b="1" dirty="0"/>
              <a:t>VALFAG</a:t>
            </a:r>
          </a:p>
        </p:txBody>
      </p:sp>
    </p:spTree>
    <p:extLst>
      <p:ext uri="{BB962C8B-B14F-4D97-AF65-F5344CB8AC3E}">
        <p14:creationId xmlns:p14="http://schemas.microsoft.com/office/powerpoint/2010/main" val="2948953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err="1"/>
              <a:t>Valfag</a:t>
            </a:r>
            <a:r>
              <a:rPr lang="nb-NO" sz="3600"/>
              <a:t> ved BUS</a:t>
            </a:r>
            <a:endParaRPr lang="nn-NO" sz="360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507631"/>
            <a:ext cx="4038600" cy="3231517"/>
          </a:xfrm>
        </p:spPr>
        <p:txBody>
          <a:bodyPr/>
          <a:lstStyle/>
          <a:p>
            <a:r>
              <a:rPr lang="nn-NO" sz="2400" b="0" dirty="0"/>
              <a:t>Design og </a:t>
            </a:r>
            <a:r>
              <a:rPr lang="nn-NO" sz="2400" b="0" dirty="0" err="1"/>
              <a:t>redesign</a:t>
            </a:r>
            <a:endParaRPr lang="nn-NO" sz="2400" b="0" dirty="0"/>
          </a:p>
          <a:p>
            <a:r>
              <a:rPr lang="nn-NO" sz="2400" b="0" dirty="0"/>
              <a:t>Friluftsliv </a:t>
            </a:r>
          </a:p>
          <a:p>
            <a:r>
              <a:rPr lang="nn-NO" sz="2400" b="0" dirty="0"/>
              <a:t>Fysisk aktivitet og helse</a:t>
            </a:r>
          </a:p>
          <a:p>
            <a:r>
              <a:rPr lang="nn-NO" sz="2400" b="0" dirty="0"/>
              <a:t>Innsats for andre</a:t>
            </a:r>
          </a:p>
          <a:p>
            <a:r>
              <a:rPr lang="nn-NO" sz="2400" b="0" dirty="0"/>
              <a:t>Praktisk </a:t>
            </a:r>
            <a:r>
              <a:rPr lang="nn-NO" sz="2400" b="0" dirty="0" err="1"/>
              <a:t>håndverksfag</a:t>
            </a:r>
            <a:endParaRPr lang="nn-NO" sz="2400" b="0" dirty="0"/>
          </a:p>
          <a:p>
            <a:endParaRPr lang="nn-NO" sz="2400" b="0" dirty="0"/>
          </a:p>
          <a:p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3600400"/>
          </a:xfrm>
        </p:spPr>
        <p:txBody>
          <a:bodyPr/>
          <a:lstStyle/>
          <a:p>
            <a:r>
              <a:rPr lang="nn-NO" sz="2400" b="0" dirty="0"/>
              <a:t>Produksjon for scene</a:t>
            </a:r>
          </a:p>
          <a:p>
            <a:r>
              <a:rPr lang="nn-NO" sz="2400" b="0" dirty="0"/>
              <a:t>Teknologi og design </a:t>
            </a:r>
          </a:p>
          <a:p>
            <a:r>
              <a:rPr lang="nn-NO" sz="2400" b="0" dirty="0"/>
              <a:t>Utvikling av </a:t>
            </a:r>
            <a:r>
              <a:rPr lang="nn-NO" sz="2400" b="0" dirty="0" err="1"/>
              <a:t>produkter</a:t>
            </a:r>
            <a:r>
              <a:rPr lang="nn-NO" sz="2400" b="0" dirty="0"/>
              <a:t> og </a:t>
            </a:r>
            <a:r>
              <a:rPr lang="nn-NO" sz="2400" b="0" dirty="0" err="1"/>
              <a:t>tjenester</a:t>
            </a:r>
            <a:endParaRPr lang="nn-NO" sz="2400" b="0" dirty="0"/>
          </a:p>
          <a:p>
            <a:endParaRPr lang="nb-NO" sz="2400" b="0" dirty="0"/>
          </a:p>
          <a:p>
            <a:endParaRPr lang="nn-NO" sz="2400" b="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8260F30-EF61-496B-8F00-889D6604B5E2}"/>
              </a:ext>
            </a:extLst>
          </p:cNvPr>
          <p:cNvSpPr/>
          <p:nvPr/>
        </p:nvSpPr>
        <p:spPr>
          <a:xfrm>
            <a:off x="2935356" y="4337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dirty="0">
                <a:hlinkClick r:id="rId3"/>
              </a:rPr>
              <a:t>VALFAG BUS - 2024-2025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21330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>
                <a:latin typeface="Calibri"/>
                <a:cs typeface="Calibri"/>
              </a:rPr>
              <a:t>Praktisk informasjon til val</a:t>
            </a:r>
            <a:endParaRPr lang="nn-NO" sz="3600">
              <a:latin typeface="Calibri"/>
              <a:cs typeface="Calibri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4508"/>
            <a:ext cx="8229600" cy="4402301"/>
          </a:xfrm>
        </p:spPr>
        <p:txBody>
          <a:bodyPr/>
          <a:lstStyle/>
          <a:p>
            <a:r>
              <a:rPr lang="nb-NO" sz="2400" b="0" dirty="0" err="1">
                <a:latin typeface="Calibri"/>
                <a:cs typeface="Calibri"/>
              </a:rPr>
              <a:t>Føresette</a:t>
            </a:r>
            <a:r>
              <a:rPr lang="nb-NO" sz="2400" b="0" dirty="0">
                <a:latin typeface="Calibri"/>
                <a:cs typeface="Calibri"/>
              </a:rPr>
              <a:t> får tilsendt lenke i Vigilo onsdag 08.05. Gjer val </a:t>
            </a:r>
            <a:r>
              <a:rPr lang="nb-NO" sz="2400" b="0" dirty="0" err="1">
                <a:latin typeface="Calibri"/>
                <a:cs typeface="Calibri"/>
              </a:rPr>
              <a:t>saman</a:t>
            </a:r>
            <a:r>
              <a:rPr lang="nb-NO" sz="2400" b="0" dirty="0">
                <a:latin typeface="Calibri"/>
                <a:cs typeface="Calibri"/>
              </a:rPr>
              <a:t> med elev. </a:t>
            </a:r>
            <a:r>
              <a:rPr lang="nn-NO" sz="2400" b="0" dirty="0">
                <a:latin typeface="Calibri"/>
                <a:cs typeface="Calibri"/>
                <a:hlinkClick r:id="rId3"/>
              </a:rPr>
              <a:t>Val av valfag og </a:t>
            </a:r>
            <a:r>
              <a:rPr lang="nn-NO" sz="2400" b="0" dirty="0" err="1">
                <a:latin typeface="Calibri"/>
                <a:cs typeface="Calibri"/>
                <a:hlinkClick r:id="rId3"/>
              </a:rPr>
              <a:t>tilvalg</a:t>
            </a:r>
            <a:endParaRPr lang="nb-NO" sz="2400" b="0" dirty="0">
              <a:latin typeface="Calibri"/>
              <a:cs typeface="Calibri"/>
            </a:endParaRPr>
          </a:p>
          <a:p>
            <a:r>
              <a:rPr lang="nb-NO" sz="2400" b="0" dirty="0">
                <a:latin typeface="Calibri"/>
                <a:cs typeface="Calibri"/>
              </a:rPr>
              <a:t>Registrer med </a:t>
            </a:r>
            <a:r>
              <a:rPr lang="nb-NO" sz="2400" b="0" dirty="0" err="1">
                <a:latin typeface="Calibri"/>
                <a:cs typeface="Calibri"/>
              </a:rPr>
              <a:t>namn</a:t>
            </a:r>
            <a:r>
              <a:rPr lang="nb-NO" sz="2400" b="0" dirty="0">
                <a:latin typeface="Calibri"/>
                <a:cs typeface="Calibri"/>
              </a:rPr>
              <a:t>, </a:t>
            </a:r>
            <a:r>
              <a:rPr lang="nb-NO" sz="2400" b="0" dirty="0" err="1">
                <a:latin typeface="Calibri"/>
                <a:cs typeface="Calibri"/>
              </a:rPr>
              <a:t>barneskule</a:t>
            </a:r>
            <a:r>
              <a:rPr lang="nb-NO" sz="2400" b="0" dirty="0">
                <a:latin typeface="Calibri"/>
                <a:cs typeface="Calibri"/>
              </a:rPr>
              <a:t> og klasse 8.tr</a:t>
            </a:r>
            <a:endParaRPr lang="nb-NO" sz="2400" b="0" dirty="0">
              <a:cs typeface="Calibri"/>
            </a:endParaRPr>
          </a:p>
          <a:p>
            <a:r>
              <a:rPr lang="nb-NO" sz="2400" b="0" dirty="0">
                <a:latin typeface="Calibri"/>
                <a:cs typeface="Calibri"/>
              </a:rPr>
              <a:t>Elev prioriterer 3 </a:t>
            </a:r>
            <a:r>
              <a:rPr lang="nb-NO" sz="2400" b="0" dirty="0" err="1">
                <a:latin typeface="Calibri"/>
                <a:cs typeface="Calibri"/>
              </a:rPr>
              <a:t>ønskjer</a:t>
            </a:r>
            <a:r>
              <a:rPr lang="nb-NO" sz="2400" b="0" dirty="0">
                <a:latin typeface="Calibri"/>
                <a:cs typeface="Calibri"/>
              </a:rPr>
              <a:t> for </a:t>
            </a:r>
            <a:r>
              <a:rPr lang="nb-NO" sz="2400" b="0" dirty="0" err="1">
                <a:latin typeface="Calibri"/>
                <a:cs typeface="Calibri"/>
              </a:rPr>
              <a:t>valfag</a:t>
            </a:r>
            <a:r>
              <a:rPr lang="nb-NO" sz="2400" b="0" dirty="0">
                <a:latin typeface="Calibri"/>
                <a:cs typeface="Calibri"/>
              </a:rPr>
              <a:t> og 3 </a:t>
            </a:r>
            <a:r>
              <a:rPr lang="nb-NO" sz="2400" b="0" dirty="0" err="1">
                <a:latin typeface="Calibri"/>
                <a:cs typeface="Calibri"/>
              </a:rPr>
              <a:t>ønskjer</a:t>
            </a:r>
            <a:r>
              <a:rPr lang="nb-NO" sz="2400" b="0" dirty="0">
                <a:latin typeface="Calibri"/>
                <a:cs typeface="Calibri"/>
              </a:rPr>
              <a:t> for </a:t>
            </a:r>
            <a:r>
              <a:rPr lang="nb-NO" sz="2400" b="0" dirty="0" err="1">
                <a:latin typeface="Calibri"/>
                <a:cs typeface="Calibri"/>
              </a:rPr>
              <a:t>framandspråk</a:t>
            </a:r>
            <a:r>
              <a:rPr lang="nb-NO" sz="2400" b="0" dirty="0">
                <a:latin typeface="Calibri"/>
                <a:cs typeface="Calibri"/>
              </a:rPr>
              <a:t>/fordjuping/arbeidslivsfag: </a:t>
            </a:r>
            <a:r>
              <a:rPr lang="nb-NO" sz="2400" b="0" dirty="0" err="1">
                <a:latin typeface="Calibri"/>
                <a:cs typeface="Calibri"/>
              </a:rPr>
              <a:t>førsteval</a:t>
            </a:r>
            <a:r>
              <a:rPr lang="nb-NO" sz="2400" b="0" dirty="0">
                <a:latin typeface="Calibri"/>
                <a:cs typeface="Calibri"/>
              </a:rPr>
              <a:t> for det </a:t>
            </a:r>
            <a:r>
              <a:rPr lang="nb-NO" sz="2400" b="0" dirty="0" err="1">
                <a:latin typeface="Calibri"/>
                <a:cs typeface="Calibri"/>
              </a:rPr>
              <a:t>ein</a:t>
            </a:r>
            <a:r>
              <a:rPr lang="nb-NO" sz="2400" b="0" dirty="0">
                <a:latin typeface="Calibri"/>
                <a:cs typeface="Calibri"/>
              </a:rPr>
              <a:t> </a:t>
            </a:r>
            <a:r>
              <a:rPr lang="nb-NO" sz="2400" b="0" dirty="0" err="1">
                <a:latin typeface="Calibri"/>
                <a:cs typeface="Calibri"/>
              </a:rPr>
              <a:t>ønskjer</a:t>
            </a:r>
            <a:r>
              <a:rPr lang="nb-NO" sz="2400" b="0" dirty="0">
                <a:latin typeface="Calibri"/>
                <a:cs typeface="Calibri"/>
              </a:rPr>
              <a:t> mest, </a:t>
            </a:r>
            <a:r>
              <a:rPr lang="nb-NO" sz="2400" b="0" dirty="0" err="1">
                <a:latin typeface="Calibri"/>
                <a:cs typeface="Calibri"/>
              </a:rPr>
              <a:t>andreval</a:t>
            </a:r>
            <a:r>
              <a:rPr lang="nb-NO" sz="2400" b="0" dirty="0">
                <a:latin typeface="Calibri"/>
                <a:cs typeface="Calibri"/>
              </a:rPr>
              <a:t> for det </a:t>
            </a:r>
            <a:r>
              <a:rPr lang="nb-NO" sz="2400" b="0" dirty="0" err="1">
                <a:latin typeface="Calibri"/>
                <a:cs typeface="Calibri"/>
              </a:rPr>
              <a:t>ein</a:t>
            </a:r>
            <a:r>
              <a:rPr lang="nb-NO" sz="2400" b="0" dirty="0">
                <a:latin typeface="Calibri"/>
                <a:cs typeface="Calibri"/>
              </a:rPr>
              <a:t> </a:t>
            </a:r>
            <a:r>
              <a:rPr lang="nb-NO" sz="2400" b="0" dirty="0" err="1">
                <a:latin typeface="Calibri"/>
                <a:cs typeface="Calibri"/>
              </a:rPr>
              <a:t>ønskjer</a:t>
            </a:r>
            <a:r>
              <a:rPr lang="nb-NO" sz="2400" b="0" dirty="0">
                <a:latin typeface="Calibri"/>
                <a:cs typeface="Calibri"/>
              </a:rPr>
              <a:t> nest mest og </a:t>
            </a:r>
            <a:r>
              <a:rPr lang="nb-NO" sz="2400" b="0" dirty="0" err="1">
                <a:latin typeface="Calibri"/>
                <a:cs typeface="Calibri"/>
              </a:rPr>
              <a:t>tredjeval</a:t>
            </a:r>
            <a:r>
              <a:rPr lang="nb-NO" sz="2400" b="0" dirty="0">
                <a:latin typeface="Calibri"/>
                <a:cs typeface="Calibri"/>
              </a:rPr>
              <a:t> er </a:t>
            </a:r>
            <a:r>
              <a:rPr lang="nb-NO" sz="2400" b="0" dirty="0" err="1">
                <a:latin typeface="Calibri"/>
                <a:cs typeface="Calibri"/>
              </a:rPr>
              <a:t>sisteval</a:t>
            </a:r>
            <a:r>
              <a:rPr lang="nb-NO" sz="2400" b="0" dirty="0">
                <a:latin typeface="Calibri"/>
                <a:cs typeface="Calibri"/>
              </a:rPr>
              <a:t>. Eleven får eit av </a:t>
            </a:r>
            <a:r>
              <a:rPr lang="nb-NO" sz="2400" b="0" dirty="0" err="1">
                <a:latin typeface="Calibri"/>
                <a:cs typeface="Calibri"/>
              </a:rPr>
              <a:t>vala</a:t>
            </a:r>
            <a:endParaRPr lang="nb-NO" sz="2400" b="0" dirty="0">
              <a:latin typeface="Calibri"/>
              <a:cs typeface="Calibri"/>
            </a:endParaRPr>
          </a:p>
          <a:p>
            <a:r>
              <a:rPr lang="nb-NO" sz="2400" b="0" dirty="0">
                <a:latin typeface="Calibri"/>
                <a:cs typeface="Calibri"/>
              </a:rPr>
              <a:t>Eleven må og </a:t>
            </a:r>
            <a:r>
              <a:rPr lang="nb-NO" sz="2400" b="0" dirty="0" err="1">
                <a:latin typeface="Calibri"/>
                <a:cs typeface="Calibri"/>
              </a:rPr>
              <a:t>grunngje</a:t>
            </a:r>
            <a:r>
              <a:rPr lang="nb-NO" sz="2400" b="0" dirty="0">
                <a:latin typeface="Calibri"/>
                <a:cs typeface="Calibri"/>
              </a:rPr>
              <a:t> </a:t>
            </a:r>
            <a:r>
              <a:rPr lang="nb-NO" sz="2400" b="0" dirty="0" err="1">
                <a:latin typeface="Calibri"/>
                <a:cs typeface="Calibri"/>
              </a:rPr>
              <a:t>valet</a:t>
            </a:r>
            <a:r>
              <a:rPr lang="nb-NO" sz="2400" b="0" dirty="0">
                <a:latin typeface="Calibri"/>
                <a:cs typeface="Calibri"/>
              </a:rPr>
              <a:t> sitt, som kan hjelpa i prioritering</a:t>
            </a:r>
            <a:endParaRPr lang="nb-NO" sz="2400" b="0" dirty="0">
              <a:latin typeface="Calibri"/>
              <a:ea typeface="Calibri"/>
              <a:cs typeface="Calibri"/>
            </a:endParaRPr>
          </a:p>
          <a:p>
            <a:r>
              <a:rPr lang="nb-NO" sz="2400" b="0" dirty="0" err="1">
                <a:latin typeface="Calibri"/>
                <a:cs typeface="Calibri"/>
              </a:rPr>
              <a:t>Barneskulane</a:t>
            </a:r>
            <a:r>
              <a:rPr lang="nb-NO" sz="2400" b="0" dirty="0">
                <a:latin typeface="Calibri"/>
                <a:cs typeface="Calibri"/>
              </a:rPr>
              <a:t> kan hjelpe til praktisk om nødvendig</a:t>
            </a:r>
            <a:endParaRPr lang="nb-NO" sz="2400" b="0" dirty="0">
              <a:latin typeface="Calibri"/>
              <a:ea typeface="Calibri"/>
              <a:cs typeface="Calibri"/>
            </a:endParaRPr>
          </a:p>
          <a:p>
            <a:r>
              <a:rPr lang="nb-NO" sz="2400" b="0" dirty="0">
                <a:latin typeface="Calibri"/>
                <a:cs typeface="Calibri"/>
              </a:rPr>
              <a:t>Frist: torsdag 16.mai, men </a:t>
            </a:r>
            <a:r>
              <a:rPr lang="nb-NO" sz="2400" b="0" dirty="0" err="1">
                <a:latin typeface="Calibri"/>
                <a:cs typeface="Calibri"/>
              </a:rPr>
              <a:t>ønskeleg</a:t>
            </a:r>
            <a:r>
              <a:rPr lang="nb-NO" sz="2400" b="0" dirty="0">
                <a:latin typeface="Calibri"/>
                <a:cs typeface="Calibri"/>
              </a:rPr>
              <a:t> at </a:t>
            </a:r>
            <a:r>
              <a:rPr lang="nb-NO" sz="2400" b="0" dirty="0" err="1">
                <a:latin typeface="Calibri"/>
                <a:cs typeface="Calibri"/>
              </a:rPr>
              <a:t>ein</a:t>
            </a:r>
            <a:r>
              <a:rPr lang="nb-NO" sz="2400" b="0" dirty="0">
                <a:latin typeface="Calibri"/>
                <a:cs typeface="Calibri"/>
              </a:rPr>
              <a:t> </a:t>
            </a:r>
            <a:r>
              <a:rPr lang="nb-NO" sz="2400" b="0" dirty="0" err="1">
                <a:latin typeface="Calibri"/>
                <a:cs typeface="Calibri"/>
              </a:rPr>
              <a:t>gjer</a:t>
            </a:r>
            <a:r>
              <a:rPr lang="nb-NO" sz="2400" b="0" dirty="0">
                <a:latin typeface="Calibri"/>
                <a:cs typeface="Calibri"/>
              </a:rPr>
              <a:t> dette raskt</a:t>
            </a:r>
          </a:p>
          <a:p>
            <a:r>
              <a:rPr lang="nb-NO" sz="2400" b="0" dirty="0">
                <a:latin typeface="Calibri"/>
                <a:ea typeface="Calibri"/>
                <a:cs typeface="Calibri"/>
              </a:rPr>
              <a:t>Kan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ikkje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gjere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val 2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gongar</a:t>
            </a:r>
            <a:r>
              <a:rPr lang="nb-NO" sz="2400" b="0" dirty="0">
                <a:latin typeface="Calibri"/>
                <a:ea typeface="Calibri"/>
                <a:cs typeface="Calibri"/>
              </a:rPr>
              <a:t>, ta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evt.kontakt</a:t>
            </a:r>
            <a:r>
              <a:rPr lang="nb-NO" sz="2400" b="0" dirty="0">
                <a:latin typeface="Calibri"/>
                <a:ea typeface="Calibri"/>
                <a:cs typeface="Calibri"/>
              </a:rPr>
              <a:t> med oss ved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feilval</a:t>
            </a:r>
            <a:endParaRPr lang="nb-NO" sz="2400" b="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741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1709"/>
            <a:ext cx="8229600" cy="4253779"/>
          </a:xfrm>
        </p:spPr>
        <p:txBody>
          <a:bodyPr/>
          <a:lstStyle/>
          <a:p>
            <a:pPr marL="0" indent="0" algn="ctr">
              <a:buNone/>
            </a:pPr>
            <a:endParaRPr lang="nn-NO" sz="4800" dirty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nn-NO" sz="48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Vel heim, </a:t>
            </a:r>
          </a:p>
          <a:p>
            <a:pPr marL="0" indent="0" algn="ctr">
              <a:buNone/>
            </a:pPr>
            <a:r>
              <a:rPr lang="nn-NO" sz="48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me møtes 20.august!</a:t>
            </a:r>
          </a:p>
        </p:txBody>
      </p:sp>
    </p:spTree>
    <p:extLst>
      <p:ext uri="{BB962C8B-B14F-4D97-AF65-F5344CB8AC3E}">
        <p14:creationId xmlns:p14="http://schemas.microsoft.com/office/powerpoint/2010/main" val="361612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4506" y="1763713"/>
            <a:ext cx="3676207" cy="3670110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sz="3600" dirty="0">
                <a:latin typeface="Book Antiqua" panose="02040602050305030304" pitchFamily="18" charset="0"/>
                <a:cs typeface="Calibri"/>
              </a:rPr>
              <a:t>Alle på BUS skal oppleve at </a:t>
            </a:r>
            <a:r>
              <a:rPr lang="nb-NO" sz="3600" dirty="0" err="1">
                <a:latin typeface="Book Antiqua" panose="02040602050305030304" pitchFamily="18" charset="0"/>
                <a:cs typeface="Calibri"/>
              </a:rPr>
              <a:t>dei</a:t>
            </a:r>
            <a:r>
              <a:rPr lang="nb-NO" sz="3600" dirty="0">
                <a:latin typeface="Book Antiqua" panose="02040602050305030304" pitchFamily="18" charset="0"/>
                <a:cs typeface="Calibri"/>
              </a:rPr>
              <a:t> høyrer til og at det er bruk for </a:t>
            </a:r>
            <a:r>
              <a:rPr lang="nb-NO" sz="3600" dirty="0" err="1">
                <a:latin typeface="Book Antiqua" panose="02040602050305030304" pitchFamily="18" charset="0"/>
                <a:cs typeface="Calibri"/>
              </a:rPr>
              <a:t>dei</a:t>
            </a:r>
            <a:endParaRPr lang="nb-NO" sz="3600" dirty="0">
              <a:latin typeface="Book Antiqua" panose="02040602050305030304" pitchFamily="18" charset="0"/>
              <a:cs typeface="Calibri"/>
            </a:endParaRPr>
          </a:p>
          <a:p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434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1582" y="1417638"/>
            <a:ext cx="3449627" cy="4591050"/>
          </a:xfrm>
          <a:prstGeom prst="rect">
            <a:avLst/>
          </a:prstGeom>
        </p:spPr>
      </p:pic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417638"/>
            <a:ext cx="3506726" cy="46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Tema i kveld</a:t>
            </a:r>
            <a:endParaRPr lang="nn-NO" sz="36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52752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sz="2400" b="0" dirty="0">
                <a:latin typeface="Calibri"/>
                <a:ea typeface="Calibri"/>
                <a:cs typeface="Calibri"/>
              </a:rPr>
              <a:t>Generell informasjon om BUS</a:t>
            </a:r>
          </a:p>
          <a:p>
            <a:r>
              <a:rPr lang="nb-NO" sz="2400" b="0" dirty="0" err="1">
                <a:latin typeface="Calibri"/>
                <a:ea typeface="Calibri"/>
                <a:cs typeface="Calibri"/>
              </a:rPr>
              <a:t>Klassesamansetjing</a:t>
            </a:r>
            <a:r>
              <a:rPr lang="nb-NO" sz="2400" b="0" dirty="0">
                <a:latin typeface="Calibri"/>
                <a:ea typeface="Calibri"/>
                <a:cs typeface="Calibri"/>
              </a:rPr>
              <a:t>,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overgong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og heimen si rolle</a:t>
            </a:r>
            <a:endParaRPr lang="nb-NO" sz="2400" b="0" dirty="0">
              <a:ea typeface="Calibri"/>
              <a:cs typeface="Calibri"/>
            </a:endParaRPr>
          </a:p>
          <a:p>
            <a:r>
              <a:rPr lang="nb-NO" sz="2400" b="0" dirty="0">
                <a:latin typeface="Calibri"/>
                <a:cs typeface="Calibri"/>
              </a:rPr>
              <a:t>Informasjon til </a:t>
            </a:r>
            <a:r>
              <a:rPr lang="nb-NO" sz="2400" b="0" dirty="0" err="1">
                <a:latin typeface="Calibri"/>
                <a:cs typeface="Calibri"/>
              </a:rPr>
              <a:t>skulestart</a:t>
            </a:r>
            <a:endParaRPr lang="nb-NO" sz="2400" b="0" dirty="0">
              <a:latin typeface="Calibri"/>
              <a:cs typeface="Calibri"/>
            </a:endParaRPr>
          </a:p>
          <a:p>
            <a:r>
              <a:rPr lang="nb-NO" sz="2400" b="0" dirty="0">
                <a:latin typeface="Calibri"/>
                <a:cs typeface="Calibri"/>
              </a:rPr>
              <a:t>Mobilbruk</a:t>
            </a:r>
          </a:p>
          <a:p>
            <a:r>
              <a:rPr lang="nb-NO" sz="2400" b="0" dirty="0">
                <a:latin typeface="Calibri"/>
                <a:cs typeface="Calibri"/>
              </a:rPr>
              <a:t>Vigilo</a:t>
            </a:r>
            <a:endParaRPr lang="nb-NO" sz="2400" b="0" dirty="0">
              <a:cs typeface="Calibri"/>
            </a:endParaRPr>
          </a:p>
          <a:p>
            <a:r>
              <a:rPr lang="nb-NO" sz="2400" b="0" dirty="0" err="1">
                <a:latin typeface="Calibri"/>
                <a:ea typeface="Calibri"/>
                <a:cs typeface="Calibri"/>
              </a:rPr>
              <a:t>Valfag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og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tilvalsfag</a:t>
            </a:r>
            <a:endParaRPr lang="nb-NO" sz="2400" b="0" dirty="0">
              <a:latin typeface="Calibri"/>
              <a:ea typeface="Calibri"/>
              <a:cs typeface="Calibri"/>
            </a:endParaRPr>
          </a:p>
          <a:p>
            <a:endParaRPr lang="nb-NO" sz="2400" b="0" dirty="0"/>
          </a:p>
          <a:p>
            <a:r>
              <a:rPr lang="nb-NO" sz="2400" b="0" dirty="0">
                <a:latin typeface="Calibri"/>
                <a:ea typeface="Calibri"/>
                <a:cs typeface="Calibri"/>
              </a:rPr>
              <a:t>PP vert lagt ut på heimesida vår, som referat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frå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møtet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769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4" y="692151"/>
            <a:ext cx="8317805" cy="648618"/>
          </a:xfrm>
        </p:spPr>
        <p:txBody>
          <a:bodyPr/>
          <a:lstStyle/>
          <a:p>
            <a:r>
              <a:rPr lang="nn-NO" sz="3600" dirty="0"/>
              <a:t>Generell info Bremnes Ungdomsskule (BUS)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94097"/>
            <a:ext cx="8001000" cy="4743216"/>
          </a:xfrm>
        </p:spPr>
        <p:txBody>
          <a:bodyPr>
            <a:normAutofit/>
          </a:bodyPr>
          <a:lstStyle/>
          <a:p>
            <a:r>
              <a:rPr lang="nn-NO" sz="2400" b="0" dirty="0">
                <a:latin typeface="Calibri"/>
                <a:ea typeface="Calibri"/>
                <a:cs typeface="Calibri"/>
              </a:rPr>
              <a:t>Til hausten: </a:t>
            </a:r>
            <a:r>
              <a:rPr lang="nn-NO" sz="2400" b="0" dirty="0" err="1">
                <a:latin typeface="Calibri"/>
                <a:ea typeface="Calibri"/>
                <a:cs typeface="Calibri"/>
              </a:rPr>
              <a:t>ca</a:t>
            </a:r>
            <a:r>
              <a:rPr lang="nn-NO" sz="2400" b="0" dirty="0">
                <a:latin typeface="Calibri"/>
                <a:ea typeface="Calibri"/>
                <a:cs typeface="Calibri"/>
              </a:rPr>
              <a:t> 370 elevar fordelt på 14 klassar. Skulen har og eigen klasse for </a:t>
            </a:r>
            <a:r>
              <a:rPr lang="nn-NO" sz="2400" b="0" dirty="0" err="1">
                <a:latin typeface="Calibri"/>
                <a:ea typeface="Calibri"/>
                <a:cs typeface="Calibri"/>
              </a:rPr>
              <a:t>nyankomne</a:t>
            </a:r>
            <a:r>
              <a:rPr lang="nn-NO" sz="2400" b="0" dirty="0">
                <a:latin typeface="Calibri"/>
                <a:ea typeface="Calibri"/>
                <a:cs typeface="Calibri"/>
              </a:rPr>
              <a:t> minoritetsspråklege</a:t>
            </a:r>
            <a:endParaRPr lang="nn-NO" dirty="0">
              <a:latin typeface="Calibri"/>
              <a:ea typeface="Calibri"/>
              <a:cs typeface="Calibri"/>
            </a:endParaRPr>
          </a:p>
          <a:p>
            <a:r>
              <a:rPr lang="nn-NO" sz="2400" b="0" dirty="0">
                <a:latin typeface="Calibri"/>
                <a:cs typeface="Calibri"/>
              </a:rPr>
              <a:t>8. trinn: 115 elevar frå 6 barneskular fordelt på 4 klassar. </a:t>
            </a:r>
          </a:p>
          <a:p>
            <a:r>
              <a:rPr lang="nn-NO" sz="2400" b="0" dirty="0">
                <a:latin typeface="Calibri"/>
                <a:cs typeface="Calibri"/>
              </a:rPr>
              <a:t>20.august: «trinnforeldremøte» og klasseforeldremøte </a:t>
            </a:r>
          </a:p>
          <a:p>
            <a:r>
              <a:rPr lang="nb-NO" sz="2400" b="0" dirty="0" err="1">
                <a:latin typeface="Calibri"/>
                <a:cs typeface="Calibri"/>
              </a:rPr>
              <a:t>Meir</a:t>
            </a:r>
            <a:r>
              <a:rPr lang="nb-NO" sz="2400" b="0" dirty="0">
                <a:latin typeface="Calibri"/>
                <a:cs typeface="Calibri"/>
              </a:rPr>
              <a:t> info om </a:t>
            </a:r>
            <a:r>
              <a:rPr lang="nb-NO" sz="2400" b="0" dirty="0" err="1">
                <a:latin typeface="Calibri"/>
                <a:cs typeface="Calibri"/>
              </a:rPr>
              <a:t>skulen</a:t>
            </a:r>
            <a:r>
              <a:rPr lang="nb-NO" sz="2400" b="0" dirty="0">
                <a:latin typeface="Calibri"/>
                <a:cs typeface="Calibri"/>
              </a:rPr>
              <a:t> (på mange språk) finn de på heimesida vår:</a:t>
            </a:r>
          </a:p>
          <a:p>
            <a:pPr marL="0" indent="0">
              <a:buNone/>
            </a:pPr>
            <a:r>
              <a:rPr lang="nb-NO" sz="2400" b="0" dirty="0">
                <a:latin typeface="Calibri"/>
                <a:cs typeface="Calibri"/>
                <a:hlinkClick r:id="rId3"/>
              </a:rPr>
              <a:t>https://www.bomlo.kommune.no/tenester/barnehage-og-skule/skule/skulane-i-bomlo/bremnes-ungdomsskule/</a:t>
            </a:r>
            <a:endParaRPr lang="nb-NO" sz="2400" b="0" dirty="0">
              <a:latin typeface="Calibri"/>
              <a:cs typeface="Calibri"/>
            </a:endParaRPr>
          </a:p>
          <a:p>
            <a:r>
              <a:rPr lang="nn-NO" sz="2400" b="0" dirty="0">
                <a:latin typeface="Calibri"/>
                <a:cs typeface="Calibri"/>
              </a:rPr>
              <a:t>Føl oss gjerne på </a:t>
            </a:r>
            <a:r>
              <a:rPr lang="nn-NO" sz="2400" b="0" dirty="0" err="1">
                <a:latin typeface="Calibri"/>
                <a:cs typeface="Calibri"/>
              </a:rPr>
              <a:t>facebook</a:t>
            </a:r>
            <a:r>
              <a:rPr lang="nn-NO" sz="2400" b="0" dirty="0">
                <a:latin typeface="Calibri"/>
                <a:cs typeface="Calibri"/>
              </a:rPr>
              <a:t>! </a:t>
            </a:r>
            <a:endParaRPr lang="nn-NO" sz="2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7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59049"/>
          </a:xfrm>
        </p:spPr>
        <p:txBody>
          <a:bodyPr/>
          <a:lstStyle/>
          <a:p>
            <a:r>
              <a:rPr lang="nn-NO" sz="3600"/>
              <a:t>Samansetjing klassar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1500" y="1556792"/>
            <a:ext cx="8001000" cy="4464645"/>
          </a:xfrm>
        </p:spPr>
        <p:txBody>
          <a:bodyPr>
            <a:noAutofit/>
          </a:bodyPr>
          <a:lstStyle/>
          <a:p>
            <a:r>
              <a:rPr lang="nn-NO" sz="2400" b="0" dirty="0">
                <a:latin typeface="Calibri"/>
                <a:cs typeface="Calibri"/>
              </a:rPr>
              <a:t>Elevar frå 6 barneskular skal blandast i 4 klassar og der alle møter nye ukjende. Målet er å få til gode klassar på BUS. </a:t>
            </a:r>
            <a:endParaRPr lang="nn-NO" sz="2400" b="0" dirty="0"/>
          </a:p>
          <a:p>
            <a:r>
              <a:rPr lang="nn-NO" sz="2400" b="0" dirty="0">
                <a:latin typeface="Calibri"/>
                <a:cs typeface="Calibri"/>
              </a:rPr>
              <a:t>Tidleg vinter: BUS og barneskulane har førebuingsmøte knytt til </a:t>
            </a:r>
            <a:r>
              <a:rPr lang="nn-NO" sz="2400" b="0" dirty="0" err="1">
                <a:latin typeface="Calibri"/>
                <a:cs typeface="Calibri"/>
              </a:rPr>
              <a:t>overgong</a:t>
            </a:r>
            <a:r>
              <a:rPr lang="nn-NO" sz="2400" b="0" dirty="0">
                <a:latin typeface="Calibri"/>
                <a:cs typeface="Calibri"/>
              </a:rPr>
              <a:t>: tal på elevar, gutar/jenter, særskilde behov, kor mange grupper frå kvar barneskule mm.</a:t>
            </a:r>
          </a:p>
          <a:p>
            <a:r>
              <a:rPr lang="nb-NO" sz="2400" b="0" dirty="0">
                <a:latin typeface="Calibri"/>
                <a:cs typeface="Calibri"/>
              </a:rPr>
              <a:t>Elevsamtale og foreldresamtale 7.trinn vinter: </a:t>
            </a:r>
            <a:r>
              <a:rPr lang="nb-NO" sz="2400" b="0" dirty="0" err="1">
                <a:latin typeface="Calibri"/>
                <a:cs typeface="Calibri"/>
              </a:rPr>
              <a:t>overgong</a:t>
            </a:r>
            <a:r>
              <a:rPr lang="nb-NO" sz="2400" b="0" dirty="0">
                <a:latin typeface="Calibri"/>
                <a:cs typeface="Calibri"/>
              </a:rPr>
              <a:t> BUS skal </a:t>
            </a:r>
            <a:r>
              <a:rPr lang="nb-NO" sz="2400" b="0" dirty="0" err="1">
                <a:latin typeface="Calibri"/>
                <a:cs typeface="Calibri"/>
              </a:rPr>
              <a:t>vera</a:t>
            </a:r>
            <a:r>
              <a:rPr lang="nb-NO" sz="2400" b="0" dirty="0">
                <a:latin typeface="Calibri"/>
                <a:cs typeface="Calibri"/>
              </a:rPr>
              <a:t> tema </a:t>
            </a:r>
            <a:endParaRPr lang="nb-NO" sz="2400" b="0" dirty="0">
              <a:cs typeface="Calibri"/>
            </a:endParaRPr>
          </a:p>
          <a:p>
            <a:r>
              <a:rPr lang="nn-NO" sz="2400" b="0" dirty="0">
                <a:latin typeface="Calibri"/>
                <a:cs typeface="Calibri"/>
              </a:rPr>
              <a:t>Barneskulane deler elevane sine inn i grupper, basert på pedagogiske/sosialpedagogiske omsyn og </a:t>
            </a:r>
            <a:r>
              <a:rPr lang="nn-NO" sz="2400" b="0" dirty="0" err="1">
                <a:latin typeface="Calibri"/>
                <a:cs typeface="Calibri"/>
              </a:rPr>
              <a:t>evt</a:t>
            </a:r>
            <a:r>
              <a:rPr lang="nn-NO" sz="2400" b="0" dirty="0">
                <a:latin typeface="Calibri"/>
                <a:cs typeface="Calibri"/>
              </a:rPr>
              <a:t>. viktige tilbakemeldingar frå elev/foreldresamtalar (</a:t>
            </a:r>
            <a:r>
              <a:rPr lang="nn-NO" sz="2400" b="0" dirty="0" err="1">
                <a:latin typeface="Calibri"/>
                <a:cs typeface="Calibri"/>
              </a:rPr>
              <a:t>t.d</a:t>
            </a:r>
            <a:r>
              <a:rPr lang="nn-NO" sz="2400" b="0" dirty="0">
                <a:latin typeface="Calibri"/>
                <a:cs typeface="Calibri"/>
              </a:rPr>
              <a:t> skulemiljø)</a:t>
            </a:r>
            <a:endParaRPr lang="nn-NO" sz="2400" b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7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854965"/>
            <a:ext cx="8229600" cy="3950523"/>
          </a:xfrm>
        </p:spPr>
        <p:txBody>
          <a:bodyPr/>
          <a:lstStyle/>
          <a:p>
            <a:r>
              <a:rPr lang="nb-NO" sz="2400" b="0" dirty="0">
                <a:latin typeface="Calibri"/>
                <a:ea typeface="Calibri"/>
                <a:cs typeface="Calibri"/>
              </a:rPr>
              <a:t>BUS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set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saman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desse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gruppene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frå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barneskulane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til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klassar</a:t>
            </a:r>
            <a:r>
              <a:rPr lang="nb-NO" sz="2400" b="0" dirty="0">
                <a:latin typeface="Calibri"/>
                <a:ea typeface="Calibri"/>
                <a:cs typeface="Calibri"/>
              </a:rPr>
              <a:t>. Klasseutkasta vert delt med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barneskulane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og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me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møtes igjen til nytt samarbeidsmøte med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barneskulane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for å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gjere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klassane</a:t>
            </a:r>
            <a:r>
              <a:rPr lang="nb-NO" sz="2400" b="0">
                <a:latin typeface="Calibri"/>
                <a:ea typeface="Calibri"/>
                <a:cs typeface="Calibri"/>
              </a:rPr>
              <a:t> ferdig</a:t>
            </a:r>
            <a:endParaRPr lang="nb-NO" sz="2400" b="0" dirty="0">
              <a:latin typeface="Calibri"/>
              <a:ea typeface="Calibri"/>
              <a:cs typeface="Calibri"/>
            </a:endParaRPr>
          </a:p>
          <a:p>
            <a:r>
              <a:rPr lang="nb-NO" sz="2400" b="0" dirty="0">
                <a:latin typeface="Calibri"/>
                <a:ea typeface="Calibri"/>
                <a:cs typeface="Calibri"/>
              </a:rPr>
              <a:t>Me ser og på tvers av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barneskulane</a:t>
            </a:r>
            <a:endParaRPr lang="nb-NO" sz="2400" b="0" dirty="0">
              <a:latin typeface="Calibri"/>
              <a:ea typeface="Calibri"/>
              <a:cs typeface="Calibri"/>
            </a:endParaRPr>
          </a:p>
          <a:p>
            <a:r>
              <a:rPr lang="nn-NO" sz="2400" b="0" dirty="0">
                <a:latin typeface="Calibri"/>
                <a:ea typeface="Calibri"/>
                <a:cs typeface="Calibri"/>
              </a:rPr>
              <a:t>BUS fordeler 2 kontaktlærarar på kvar klasse</a:t>
            </a:r>
          </a:p>
          <a:p>
            <a:r>
              <a:rPr lang="nn-NO" sz="2400" b="0" dirty="0">
                <a:latin typeface="Calibri"/>
                <a:ea typeface="Calibri"/>
                <a:cs typeface="Calibri"/>
              </a:rPr>
              <a:t>Etter at listene er gjort kjende for elevar/foreldre, ser BUS desse som endelege</a:t>
            </a:r>
          </a:p>
          <a:p>
            <a:endParaRPr lang="nn-NO" sz="2400" b="0" dirty="0">
              <a:cs typeface="Calibri"/>
            </a:endParaRPr>
          </a:p>
          <a:p>
            <a:endParaRPr lang="nn-NO" sz="2400" b="0" dirty="0">
              <a:cs typeface="Calibri" pitchFamily="34" charset="0"/>
            </a:endParaRPr>
          </a:p>
          <a:p>
            <a:endParaRPr lang="nb-NO" b="0" dirty="0">
              <a:cs typeface="Calibri" pitchFamily="34" charset="0"/>
            </a:endParaRPr>
          </a:p>
          <a:p>
            <a:endParaRPr lang="nn-NO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4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err="1"/>
              <a:t>Korleis</a:t>
            </a:r>
            <a:r>
              <a:rPr lang="nb-NO" sz="3600" dirty="0"/>
              <a:t> få til </a:t>
            </a:r>
            <a:r>
              <a:rPr lang="nb-NO" sz="3600" dirty="0" err="1"/>
              <a:t>ein</a:t>
            </a:r>
            <a:r>
              <a:rPr lang="nb-NO" sz="3600" dirty="0"/>
              <a:t> god </a:t>
            </a:r>
            <a:r>
              <a:rPr lang="nb-NO" sz="3600" dirty="0" err="1"/>
              <a:t>overgong</a:t>
            </a:r>
            <a:r>
              <a:rPr lang="nb-NO" sz="3600" dirty="0"/>
              <a:t>?</a:t>
            </a:r>
            <a:endParaRPr lang="nn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558248"/>
          </a:xfrm>
        </p:spPr>
        <p:txBody>
          <a:bodyPr/>
          <a:lstStyle/>
          <a:p>
            <a:r>
              <a:rPr lang="nb-NO" sz="2400" b="0" dirty="0">
                <a:latin typeface="Calibri"/>
                <a:ea typeface="Calibri"/>
                <a:cs typeface="Calibri"/>
              </a:rPr>
              <a:t>Besøk på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skulen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onsdag 8.mai kl. 12-14 i trappeamfi</a:t>
            </a:r>
          </a:p>
          <a:p>
            <a:r>
              <a:rPr lang="nb-NO" sz="2400" b="0" dirty="0">
                <a:latin typeface="Calibri"/>
                <a:ea typeface="Calibri"/>
                <a:cs typeface="Calibri"/>
              </a:rPr>
              <a:t>Me legg til rette for overføringsmøter og trygging</a:t>
            </a:r>
          </a:p>
          <a:p>
            <a:r>
              <a:rPr lang="nb-NO" sz="2400" b="0" dirty="0">
                <a:latin typeface="Calibri"/>
                <a:ea typeface="Calibri"/>
                <a:cs typeface="Calibri"/>
              </a:rPr>
              <a:t>Det vert jobba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mykje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med å skape gode læringsmiljø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frå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skulestart</a:t>
            </a:r>
            <a:r>
              <a:rPr lang="nb-NO" sz="2400" b="0" dirty="0">
                <a:latin typeface="Calibri"/>
                <a:ea typeface="Calibri"/>
                <a:cs typeface="Calibri"/>
              </a:rPr>
              <a:t> i august</a:t>
            </a:r>
            <a:endParaRPr lang="nb-NO" sz="2400" b="0" dirty="0">
              <a:ea typeface="Calibri"/>
              <a:cs typeface="Calibri"/>
            </a:endParaRPr>
          </a:p>
          <a:p>
            <a:r>
              <a:rPr lang="nb-NO" sz="2400" b="0" dirty="0">
                <a:latin typeface="Calibri"/>
                <a:ea typeface="Calibri"/>
                <a:cs typeface="Calibri"/>
              </a:rPr>
              <a:t>Alle kjem til eit nytt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skulemiljø</a:t>
            </a:r>
            <a:r>
              <a:rPr lang="nb-NO" sz="2400" b="0" dirty="0">
                <a:latin typeface="Calibri"/>
                <a:ea typeface="Calibri"/>
                <a:cs typeface="Calibri"/>
              </a:rPr>
              <a:t>, ny klasse, nye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lærarar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og nye potensielle venner både i eigen klasse og på tvers av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klassar</a:t>
            </a:r>
            <a:r>
              <a:rPr lang="nb-NO" sz="2400" b="0" dirty="0">
                <a:latin typeface="Calibri"/>
                <a:ea typeface="Calibri"/>
                <a:cs typeface="Calibri"/>
              </a:rPr>
              <a:t> og trinn</a:t>
            </a:r>
          </a:p>
          <a:p>
            <a:r>
              <a:rPr lang="nb-NO" sz="2400" b="0" dirty="0">
                <a:latin typeface="Calibri"/>
                <a:ea typeface="Calibri"/>
                <a:cs typeface="Calibri"/>
              </a:rPr>
              <a:t>BUS er utforma for å lage gode </a:t>
            </a:r>
            <a:r>
              <a:rPr lang="nb-NO" sz="2400" b="0" dirty="0" err="1">
                <a:latin typeface="Calibri"/>
                <a:ea typeface="Calibri"/>
                <a:cs typeface="Calibri"/>
              </a:rPr>
              <a:t>møteplassar</a:t>
            </a:r>
            <a:r>
              <a:rPr lang="nb-NO" sz="2400" b="0" dirty="0">
                <a:latin typeface="Calibri"/>
                <a:ea typeface="Calibri"/>
                <a:cs typeface="Calibri"/>
              </a:rPr>
              <a:t>: trinnområde, fellesareal, kantine, bibliotek</a:t>
            </a:r>
          </a:p>
        </p:txBody>
      </p:sp>
    </p:spTree>
    <p:extLst>
      <p:ext uri="{BB962C8B-B14F-4D97-AF65-F5344CB8AC3E}">
        <p14:creationId xmlns:p14="http://schemas.microsoft.com/office/powerpoint/2010/main" val="732006403"/>
      </p:ext>
    </p:extLst>
  </p:cSld>
  <p:clrMapOvr>
    <a:masterClrMapping/>
  </p:clrMapOvr>
</p:sld>
</file>

<file path=ppt/theme/theme1.xml><?xml version="1.0" encoding="utf-8"?>
<a:theme xmlns:a="http://schemas.openxmlformats.org/drawingml/2006/main" name="BK_-_Malar_-_Power-point-mal_Calibri">
  <a:themeElements>
    <a:clrScheme name="Kontorfarger - mørk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tandard utforming">
      <a:majorFont>
        <a:latin typeface="Neo Sans"/>
        <a:ea typeface=""/>
        <a:cs typeface=""/>
      </a:majorFont>
      <a:minorFont>
        <a:latin typeface="Ne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C39E4F5C64E84C86807D8283E47759" ma:contentTypeVersion="24" ma:contentTypeDescription="Opprett et nytt dokument." ma:contentTypeScope="" ma:versionID="3e5cfa0c7de2eca48568b3d137fd46ec">
  <xsd:schema xmlns:xsd="http://www.w3.org/2001/XMLSchema" xmlns:xs="http://www.w3.org/2001/XMLSchema" xmlns:p="http://schemas.microsoft.com/office/2006/metadata/properties" xmlns:ns2="bb3402ac-8bda-42b3-a53c-945ada4b8140" targetNamespace="http://schemas.microsoft.com/office/2006/metadata/properties" ma:root="true" ma:fieldsID="41fb423402cfefb0670ded22ee6d5247" ns2:_="">
    <xsd:import namespace="bb3402ac-8bda-42b3-a53c-945ada4b8140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3402ac-8bda-42b3-a53c-945ada4b814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bb3402ac-8bda-42b3-a53c-945ada4b8140">
      <UserInfo>
        <DisplayName/>
        <AccountId xsi:nil="true"/>
        <AccountType/>
      </UserInfo>
    </Owner>
    <Math_Settings xmlns="bb3402ac-8bda-42b3-a53c-945ada4b8140" xsi:nil="true"/>
    <DefaultSectionNames xmlns="bb3402ac-8bda-42b3-a53c-945ada4b8140" xsi:nil="true"/>
    <TeamsChannelId xmlns="bb3402ac-8bda-42b3-a53c-945ada4b8140" xsi:nil="true"/>
    <IsNotebookLocked xmlns="bb3402ac-8bda-42b3-a53c-945ada4b8140" xsi:nil="true"/>
    <NotebookType xmlns="bb3402ac-8bda-42b3-a53c-945ada4b8140" xsi:nil="true"/>
    <FolderType xmlns="bb3402ac-8bda-42b3-a53c-945ada4b8140" xsi:nil="true"/>
    <AppVersion xmlns="bb3402ac-8bda-42b3-a53c-945ada4b8140" xsi:nil="true"/>
    <CultureName xmlns="bb3402ac-8bda-42b3-a53c-945ada4b8140" xsi:nil="true"/>
    <Distribution_Groups xmlns="bb3402ac-8bda-42b3-a53c-945ada4b8140" xsi:nil="true"/>
    <Templates xmlns="bb3402ac-8bda-42b3-a53c-945ada4b8140" xsi:nil="true"/>
    <Members xmlns="bb3402ac-8bda-42b3-a53c-945ada4b8140">
      <UserInfo>
        <DisplayName/>
        <AccountId xsi:nil="true"/>
        <AccountType/>
      </UserInfo>
    </Members>
    <Self_Registration_Enabled xmlns="bb3402ac-8bda-42b3-a53c-945ada4b8140" xsi:nil="true"/>
    <Is_Collaboration_Space_Locked xmlns="bb3402ac-8bda-42b3-a53c-945ada4b8140" xsi:nil="true"/>
    <Leaders xmlns="bb3402ac-8bda-42b3-a53c-945ada4b8140">
      <UserInfo>
        <DisplayName/>
        <AccountId xsi:nil="true"/>
        <AccountType/>
      </UserInfo>
    </Leaders>
    <Member_Groups xmlns="bb3402ac-8bda-42b3-a53c-945ada4b8140">
      <UserInfo>
        <DisplayName/>
        <AccountId xsi:nil="true"/>
        <AccountType/>
      </UserInfo>
    </Member_Groups>
    <Has_Leaders_Only_SectionGroup xmlns="bb3402ac-8bda-42b3-a53c-945ada4b8140" xsi:nil="true"/>
    <Invited_Members xmlns="bb3402ac-8bda-42b3-a53c-945ada4b8140" xsi:nil="true"/>
    <LMS_Mappings xmlns="bb3402ac-8bda-42b3-a53c-945ada4b8140" xsi:nil="true"/>
    <Invited_Leaders xmlns="bb3402ac-8bda-42b3-a53c-945ada4b8140" xsi:nil="true"/>
  </documentManagement>
</p:properties>
</file>

<file path=customXml/itemProps1.xml><?xml version="1.0" encoding="utf-8"?>
<ds:datastoreItem xmlns:ds="http://schemas.openxmlformats.org/officeDocument/2006/customXml" ds:itemID="{C27E110E-2D19-4BA6-B205-F567487C5F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3D9139-DE30-4B98-AB12-D0E4F1BD1559}">
  <ds:schemaRefs>
    <ds:schemaRef ds:uri="bb3402ac-8bda-42b3-a53c-945ada4b81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541A306-E27B-4469-A8B8-6964135B0923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b3402ac-8bda-42b3-a53c-945ada4b814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BK_-_Mal_-_Powerpoint_mal_utan_smilefjes</Template>
  <TotalTime>529</TotalTime>
  <Words>1187</Words>
  <Application>Microsoft Office PowerPoint</Application>
  <PresentationFormat>Skjermfremvisning (4:3)</PresentationFormat>
  <Paragraphs>129</Paragraphs>
  <Slides>24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31" baseType="lpstr">
      <vt:lpstr>Arial</vt:lpstr>
      <vt:lpstr>Baskerville Old Face</vt:lpstr>
      <vt:lpstr>Book Antiqua</vt:lpstr>
      <vt:lpstr>Brush Script MT</vt:lpstr>
      <vt:lpstr>Calibri</vt:lpstr>
      <vt:lpstr>Neo Sans</vt:lpstr>
      <vt:lpstr>BK_-_Malar_-_Power-point-mal_Calibri</vt:lpstr>
      <vt:lpstr>Informasjonsmøte nytt 8.trinn hausten-24</vt:lpstr>
      <vt:lpstr>PowerPoint-presentasjon</vt:lpstr>
      <vt:lpstr>PowerPoint-presentasjon</vt:lpstr>
      <vt:lpstr>PowerPoint-presentasjon</vt:lpstr>
      <vt:lpstr>Tema i kveld</vt:lpstr>
      <vt:lpstr>Generell info Bremnes Ungdomsskule (BUS)</vt:lpstr>
      <vt:lpstr>Samansetjing klassar</vt:lpstr>
      <vt:lpstr>PowerPoint-presentasjon</vt:lpstr>
      <vt:lpstr>Korleis få til ein god overgong?</vt:lpstr>
      <vt:lpstr>Forventningar</vt:lpstr>
      <vt:lpstr>Heimen si rolle</vt:lpstr>
      <vt:lpstr>Alle skal inkluderast</vt:lpstr>
      <vt:lpstr>Viktig informasjon til skulestart</vt:lpstr>
      <vt:lpstr>Mobilbruk</vt:lpstr>
      <vt:lpstr>Vigilo</vt:lpstr>
      <vt:lpstr>Tilvalsfag</vt:lpstr>
      <vt:lpstr>  Framandspråk/fordjuping/arbeidslivsfag</vt:lpstr>
      <vt:lpstr>Viktig å tenkja over før prioritering</vt:lpstr>
      <vt:lpstr>Yrkesfaglege utdanningsprogram</vt:lpstr>
      <vt:lpstr>Studieforberedande utdanningsprogram</vt:lpstr>
      <vt:lpstr>PowerPoint-presentasjon</vt:lpstr>
      <vt:lpstr>Valfag ved BUS</vt:lpstr>
      <vt:lpstr>Praktisk informasjon til val</vt:lpstr>
      <vt:lpstr>PowerPoint-presentasjon</vt:lpstr>
    </vt:vector>
  </TitlesOfParts>
  <Company>Bømlo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Attraktive Bømlo</dc:title>
  <dc:creator>Sætre, Kristine</dc:creator>
  <cp:lastModifiedBy>Klubben, Christin</cp:lastModifiedBy>
  <cp:revision>60</cp:revision>
  <cp:lastPrinted>2023-05-09T14:40:55Z</cp:lastPrinted>
  <dcterms:created xsi:type="dcterms:W3CDTF">2018-11-01T09:00:45Z</dcterms:created>
  <dcterms:modified xsi:type="dcterms:W3CDTF">2024-05-08T10:25:46Z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0x01010012C39E4F5C64E84C86807D8283E47759</vt:lpwstr>
  </property>
</Properties>
</file>